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8" r:id="rId9"/>
    <p:sldId id="267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78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0526C3-AC02-0A45-8E14-1E6F410933B0}" v="1267" dt="2024-12-02T16:01:55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09"/>
  </p:normalViewPr>
  <p:slideViewPr>
    <p:cSldViewPr snapToGrid="0">
      <p:cViewPr varScale="1">
        <p:scale>
          <a:sx n="181" d="100"/>
          <a:sy n="18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CF2D9-77E2-40A1-AE96-9CB08C775E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43E4C8-FDB7-4166-AC54-80326B19CCF9}">
      <dgm:prSet/>
      <dgm:spPr/>
      <dgm:t>
        <a:bodyPr/>
        <a:lstStyle/>
        <a:p>
          <a:r>
            <a:rPr lang="en-US" b="1" i="0"/>
            <a:t>Project Goal:</a:t>
          </a:r>
          <a:br>
            <a:rPr lang="en-US" b="0" i="0"/>
          </a:br>
          <a:r>
            <a:rPr lang="en-US" b="0" i="0"/>
            <a:t>Integrate large language models (LLMs) into NSA’s </a:t>
          </a:r>
          <a:r>
            <a:rPr lang="en-US" b="0" i="0" err="1"/>
            <a:t>Ghidra</a:t>
          </a:r>
          <a:r>
            <a:rPr lang="en-US" b="0" i="0"/>
            <a:t> tool for static reverse engineering.</a:t>
          </a:r>
          <a:endParaRPr lang="en-US"/>
        </a:p>
      </dgm:t>
    </dgm:pt>
    <dgm:pt modelId="{159A8985-68DA-4CE2-858F-E7CCE519663A}" type="parTrans" cxnId="{C3A0DB06-3C6F-4014-A43D-9BBB7CB510E5}">
      <dgm:prSet/>
      <dgm:spPr/>
      <dgm:t>
        <a:bodyPr/>
        <a:lstStyle/>
        <a:p>
          <a:endParaRPr lang="en-US"/>
        </a:p>
      </dgm:t>
    </dgm:pt>
    <dgm:pt modelId="{2479F56B-BB27-46A2-85BC-41431CBFDD63}" type="sibTrans" cxnId="{C3A0DB06-3C6F-4014-A43D-9BBB7CB510E5}">
      <dgm:prSet/>
      <dgm:spPr/>
      <dgm:t>
        <a:bodyPr/>
        <a:lstStyle/>
        <a:p>
          <a:endParaRPr lang="en-US"/>
        </a:p>
      </dgm:t>
    </dgm:pt>
    <dgm:pt modelId="{6B1C70A2-2314-496E-A4CD-5BEB401DA9F0}">
      <dgm:prSet/>
      <dgm:spPr/>
      <dgm:t>
        <a:bodyPr/>
        <a:lstStyle/>
        <a:p>
          <a:r>
            <a:rPr lang="en-US" b="1" i="0" dirty="0"/>
            <a:t>Key Objective:</a:t>
          </a:r>
          <a:br>
            <a:rPr lang="en-US" b="0" i="0" dirty="0"/>
          </a:br>
          <a:r>
            <a:rPr lang="en-US" b="0" i="0" dirty="0"/>
            <a:t>Improve the explainability and coherency of reverse-engineered binaries using finetuned LLaMa2 and </a:t>
          </a:r>
          <a:r>
            <a:rPr lang="en-US" b="0" i="0" dirty="0" err="1"/>
            <a:t>Deepseek</a:t>
          </a:r>
          <a:r>
            <a:rPr lang="en-US" b="0" i="0" dirty="0"/>
            <a:t>.</a:t>
          </a:r>
          <a:endParaRPr lang="en-US" dirty="0"/>
        </a:p>
      </dgm:t>
    </dgm:pt>
    <dgm:pt modelId="{382AF89B-1608-42D5-9F34-AAD1B7608B2B}" type="parTrans" cxnId="{5AA6906D-2085-4805-B49A-270CC6BE0359}">
      <dgm:prSet/>
      <dgm:spPr/>
      <dgm:t>
        <a:bodyPr/>
        <a:lstStyle/>
        <a:p>
          <a:endParaRPr lang="en-US"/>
        </a:p>
      </dgm:t>
    </dgm:pt>
    <dgm:pt modelId="{05E1544B-0070-4C5D-8915-8B5DFED75E2A}" type="sibTrans" cxnId="{5AA6906D-2085-4805-B49A-270CC6BE0359}">
      <dgm:prSet/>
      <dgm:spPr/>
      <dgm:t>
        <a:bodyPr/>
        <a:lstStyle/>
        <a:p>
          <a:endParaRPr lang="en-US"/>
        </a:p>
      </dgm:t>
    </dgm:pt>
    <dgm:pt modelId="{93C543AE-D885-3349-B7DB-65BCCCB34767}">
      <dgm:prSet/>
      <dgm:spPr/>
      <dgm:t>
        <a:bodyPr/>
        <a:lstStyle/>
        <a:p>
          <a:r>
            <a:rPr lang="en-US" b="1"/>
            <a:t>Sponsor:</a:t>
          </a:r>
          <a:br>
            <a:rPr lang="en-US"/>
          </a:br>
          <a:r>
            <a:rPr lang="en-US"/>
            <a:t>Md Tanvir </a:t>
          </a:r>
          <a:r>
            <a:rPr lang="en-US" err="1"/>
            <a:t>Arafin</a:t>
          </a:r>
          <a:r>
            <a:rPr lang="en-US"/>
            <a:t>, Assistant Professor</a:t>
          </a:r>
          <a:br>
            <a:rPr lang="en-US"/>
          </a:br>
          <a:br>
            <a:rPr lang="en-US"/>
          </a:br>
          <a:r>
            <a:rPr lang="en-US" b="1"/>
            <a:t>Mentor:</a:t>
          </a:r>
          <a:br>
            <a:rPr lang="en-US" b="1"/>
          </a:br>
          <a:r>
            <a:rPr lang="en-US"/>
            <a:t>Dr. Coffman</a:t>
          </a:r>
        </a:p>
      </dgm:t>
    </dgm:pt>
    <dgm:pt modelId="{0E39E1AF-5839-9240-A69E-B8A2934871F9}" type="parTrans" cxnId="{166C0CD7-0241-8841-998C-2F81C15E3628}">
      <dgm:prSet/>
      <dgm:spPr/>
      <dgm:t>
        <a:bodyPr/>
        <a:lstStyle/>
        <a:p>
          <a:endParaRPr lang="en-US"/>
        </a:p>
      </dgm:t>
    </dgm:pt>
    <dgm:pt modelId="{F79D26C9-56E6-D94B-B148-4CB3E3732422}" type="sibTrans" cxnId="{166C0CD7-0241-8841-998C-2F81C15E3628}">
      <dgm:prSet/>
      <dgm:spPr/>
      <dgm:t>
        <a:bodyPr/>
        <a:lstStyle/>
        <a:p>
          <a:endParaRPr lang="en-US"/>
        </a:p>
      </dgm:t>
    </dgm:pt>
    <dgm:pt modelId="{FB3F27C2-1817-D543-A1B4-B7D8EEFB049D}" type="pres">
      <dgm:prSet presAssocID="{1B8CF2D9-77E2-40A1-AE96-9CB08C775E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3FA2FA-277B-F249-8D7E-4D88F6A9C0EF}" type="pres">
      <dgm:prSet presAssocID="{93C543AE-D885-3349-B7DB-65BCCCB34767}" presName="hierRoot1" presStyleCnt="0"/>
      <dgm:spPr/>
    </dgm:pt>
    <dgm:pt modelId="{423D66E1-9C17-5F4C-AA37-AD1311664ED7}" type="pres">
      <dgm:prSet presAssocID="{93C543AE-D885-3349-B7DB-65BCCCB34767}" presName="composite" presStyleCnt="0"/>
      <dgm:spPr/>
    </dgm:pt>
    <dgm:pt modelId="{5B349BA0-9AAA-1642-9E27-21BDD22033EB}" type="pres">
      <dgm:prSet presAssocID="{93C543AE-D885-3349-B7DB-65BCCCB34767}" presName="background" presStyleLbl="node0" presStyleIdx="0" presStyleCnt="3"/>
      <dgm:spPr/>
    </dgm:pt>
    <dgm:pt modelId="{71F1F2E7-5153-5445-B721-18B5E9D17557}" type="pres">
      <dgm:prSet presAssocID="{93C543AE-D885-3349-B7DB-65BCCCB34767}" presName="text" presStyleLbl="fgAcc0" presStyleIdx="0" presStyleCnt="3">
        <dgm:presLayoutVars>
          <dgm:chPref val="3"/>
        </dgm:presLayoutVars>
      </dgm:prSet>
      <dgm:spPr/>
    </dgm:pt>
    <dgm:pt modelId="{05E70E84-F4F1-EC4A-92FA-EF68706798F9}" type="pres">
      <dgm:prSet presAssocID="{93C543AE-D885-3349-B7DB-65BCCCB34767}" presName="hierChild2" presStyleCnt="0"/>
      <dgm:spPr/>
    </dgm:pt>
    <dgm:pt modelId="{FF48E3FB-A357-5E44-B3F4-B49FB359ED21}" type="pres">
      <dgm:prSet presAssocID="{D643E4C8-FDB7-4166-AC54-80326B19CCF9}" presName="hierRoot1" presStyleCnt="0"/>
      <dgm:spPr/>
    </dgm:pt>
    <dgm:pt modelId="{BECE1B32-D8F7-0D42-B30B-2CE5BB596051}" type="pres">
      <dgm:prSet presAssocID="{D643E4C8-FDB7-4166-AC54-80326B19CCF9}" presName="composite" presStyleCnt="0"/>
      <dgm:spPr/>
    </dgm:pt>
    <dgm:pt modelId="{B8F47D90-9B37-C849-8B5F-54FCEA18DB83}" type="pres">
      <dgm:prSet presAssocID="{D643E4C8-FDB7-4166-AC54-80326B19CCF9}" presName="background" presStyleLbl="node0" presStyleIdx="1" presStyleCnt="3"/>
      <dgm:spPr/>
    </dgm:pt>
    <dgm:pt modelId="{0B662269-28AE-E444-80EE-6101733B350A}" type="pres">
      <dgm:prSet presAssocID="{D643E4C8-FDB7-4166-AC54-80326B19CCF9}" presName="text" presStyleLbl="fgAcc0" presStyleIdx="1" presStyleCnt="3">
        <dgm:presLayoutVars>
          <dgm:chPref val="3"/>
        </dgm:presLayoutVars>
      </dgm:prSet>
      <dgm:spPr/>
    </dgm:pt>
    <dgm:pt modelId="{79D8C7F7-7965-2743-A6EC-DECABBA80A23}" type="pres">
      <dgm:prSet presAssocID="{D643E4C8-FDB7-4166-AC54-80326B19CCF9}" presName="hierChild2" presStyleCnt="0"/>
      <dgm:spPr/>
    </dgm:pt>
    <dgm:pt modelId="{2B328333-CDB3-3347-B0DB-733943510C7A}" type="pres">
      <dgm:prSet presAssocID="{6B1C70A2-2314-496E-A4CD-5BEB401DA9F0}" presName="hierRoot1" presStyleCnt="0"/>
      <dgm:spPr/>
    </dgm:pt>
    <dgm:pt modelId="{1D202D0C-A330-6749-A685-B3162CD84AFE}" type="pres">
      <dgm:prSet presAssocID="{6B1C70A2-2314-496E-A4CD-5BEB401DA9F0}" presName="composite" presStyleCnt="0"/>
      <dgm:spPr/>
    </dgm:pt>
    <dgm:pt modelId="{B29FAF9A-57BA-A94D-8628-71A2F7274583}" type="pres">
      <dgm:prSet presAssocID="{6B1C70A2-2314-496E-A4CD-5BEB401DA9F0}" presName="background" presStyleLbl="node0" presStyleIdx="2" presStyleCnt="3"/>
      <dgm:spPr/>
    </dgm:pt>
    <dgm:pt modelId="{21A9B5D3-B756-7947-8914-843501B13D92}" type="pres">
      <dgm:prSet presAssocID="{6B1C70A2-2314-496E-A4CD-5BEB401DA9F0}" presName="text" presStyleLbl="fgAcc0" presStyleIdx="2" presStyleCnt="3">
        <dgm:presLayoutVars>
          <dgm:chPref val="3"/>
        </dgm:presLayoutVars>
      </dgm:prSet>
      <dgm:spPr/>
    </dgm:pt>
    <dgm:pt modelId="{A831A3D5-063B-E04E-AFF2-09A223B2A381}" type="pres">
      <dgm:prSet presAssocID="{6B1C70A2-2314-496E-A4CD-5BEB401DA9F0}" presName="hierChild2" presStyleCnt="0"/>
      <dgm:spPr/>
    </dgm:pt>
  </dgm:ptLst>
  <dgm:cxnLst>
    <dgm:cxn modelId="{C3A0DB06-3C6F-4014-A43D-9BBB7CB510E5}" srcId="{1B8CF2D9-77E2-40A1-AE96-9CB08C775E9B}" destId="{D643E4C8-FDB7-4166-AC54-80326B19CCF9}" srcOrd="1" destOrd="0" parTransId="{159A8985-68DA-4CE2-858F-E7CCE519663A}" sibTransId="{2479F56B-BB27-46A2-85BC-41431CBFDD63}"/>
    <dgm:cxn modelId="{7686610A-A978-2B4F-9638-EB6498D86D7A}" type="presOf" srcId="{6B1C70A2-2314-496E-A4CD-5BEB401DA9F0}" destId="{21A9B5D3-B756-7947-8914-843501B13D92}" srcOrd="0" destOrd="0" presId="urn:microsoft.com/office/officeart/2005/8/layout/hierarchy1"/>
    <dgm:cxn modelId="{5AA6906D-2085-4805-B49A-270CC6BE0359}" srcId="{1B8CF2D9-77E2-40A1-AE96-9CB08C775E9B}" destId="{6B1C70A2-2314-496E-A4CD-5BEB401DA9F0}" srcOrd="2" destOrd="0" parTransId="{382AF89B-1608-42D5-9F34-AAD1B7608B2B}" sibTransId="{05E1544B-0070-4C5D-8915-8B5DFED75E2A}"/>
    <dgm:cxn modelId="{49BAC98F-D7A0-D740-AB81-FF509C625EA5}" type="presOf" srcId="{93C543AE-D885-3349-B7DB-65BCCCB34767}" destId="{71F1F2E7-5153-5445-B721-18B5E9D17557}" srcOrd="0" destOrd="0" presId="urn:microsoft.com/office/officeart/2005/8/layout/hierarchy1"/>
    <dgm:cxn modelId="{BF59E8A6-1729-E14E-B895-0207A28D5EE2}" type="presOf" srcId="{1B8CF2D9-77E2-40A1-AE96-9CB08C775E9B}" destId="{FB3F27C2-1817-D543-A1B4-B7D8EEFB049D}" srcOrd="0" destOrd="0" presId="urn:microsoft.com/office/officeart/2005/8/layout/hierarchy1"/>
    <dgm:cxn modelId="{BBD16AC0-5001-D549-A9E5-0B32C129FE0A}" type="presOf" srcId="{D643E4C8-FDB7-4166-AC54-80326B19CCF9}" destId="{0B662269-28AE-E444-80EE-6101733B350A}" srcOrd="0" destOrd="0" presId="urn:microsoft.com/office/officeart/2005/8/layout/hierarchy1"/>
    <dgm:cxn modelId="{166C0CD7-0241-8841-998C-2F81C15E3628}" srcId="{1B8CF2D9-77E2-40A1-AE96-9CB08C775E9B}" destId="{93C543AE-D885-3349-B7DB-65BCCCB34767}" srcOrd="0" destOrd="0" parTransId="{0E39E1AF-5839-9240-A69E-B8A2934871F9}" sibTransId="{F79D26C9-56E6-D94B-B148-4CB3E3732422}"/>
    <dgm:cxn modelId="{EE1296FB-3793-DC47-B38D-84E28E534C13}" type="presParOf" srcId="{FB3F27C2-1817-D543-A1B4-B7D8EEFB049D}" destId="{AD3FA2FA-277B-F249-8D7E-4D88F6A9C0EF}" srcOrd="0" destOrd="0" presId="urn:microsoft.com/office/officeart/2005/8/layout/hierarchy1"/>
    <dgm:cxn modelId="{7C05955D-EDA5-144D-9056-DC9EE4AA030E}" type="presParOf" srcId="{AD3FA2FA-277B-F249-8D7E-4D88F6A9C0EF}" destId="{423D66E1-9C17-5F4C-AA37-AD1311664ED7}" srcOrd="0" destOrd="0" presId="urn:microsoft.com/office/officeart/2005/8/layout/hierarchy1"/>
    <dgm:cxn modelId="{5EF94FDC-13C8-874E-8CC9-6CD36E7D31DE}" type="presParOf" srcId="{423D66E1-9C17-5F4C-AA37-AD1311664ED7}" destId="{5B349BA0-9AAA-1642-9E27-21BDD22033EB}" srcOrd="0" destOrd="0" presId="urn:microsoft.com/office/officeart/2005/8/layout/hierarchy1"/>
    <dgm:cxn modelId="{869E8DC5-F97E-4345-85E1-5F3F0E6F38B0}" type="presParOf" srcId="{423D66E1-9C17-5F4C-AA37-AD1311664ED7}" destId="{71F1F2E7-5153-5445-B721-18B5E9D17557}" srcOrd="1" destOrd="0" presId="urn:microsoft.com/office/officeart/2005/8/layout/hierarchy1"/>
    <dgm:cxn modelId="{E2A23439-FF27-1441-BAAC-82215DE7FB90}" type="presParOf" srcId="{AD3FA2FA-277B-F249-8D7E-4D88F6A9C0EF}" destId="{05E70E84-F4F1-EC4A-92FA-EF68706798F9}" srcOrd="1" destOrd="0" presId="urn:microsoft.com/office/officeart/2005/8/layout/hierarchy1"/>
    <dgm:cxn modelId="{044D3928-B412-0945-9828-54CBA9213C35}" type="presParOf" srcId="{FB3F27C2-1817-D543-A1B4-B7D8EEFB049D}" destId="{FF48E3FB-A357-5E44-B3F4-B49FB359ED21}" srcOrd="1" destOrd="0" presId="urn:microsoft.com/office/officeart/2005/8/layout/hierarchy1"/>
    <dgm:cxn modelId="{91080713-6969-C844-B001-121AA3457C2E}" type="presParOf" srcId="{FF48E3FB-A357-5E44-B3F4-B49FB359ED21}" destId="{BECE1B32-D8F7-0D42-B30B-2CE5BB596051}" srcOrd="0" destOrd="0" presId="urn:microsoft.com/office/officeart/2005/8/layout/hierarchy1"/>
    <dgm:cxn modelId="{5CEAA871-B07E-6644-9390-B335AFB413C6}" type="presParOf" srcId="{BECE1B32-D8F7-0D42-B30B-2CE5BB596051}" destId="{B8F47D90-9B37-C849-8B5F-54FCEA18DB83}" srcOrd="0" destOrd="0" presId="urn:microsoft.com/office/officeart/2005/8/layout/hierarchy1"/>
    <dgm:cxn modelId="{2C78BEEF-4CCA-8448-8450-F865882F48F7}" type="presParOf" srcId="{BECE1B32-D8F7-0D42-B30B-2CE5BB596051}" destId="{0B662269-28AE-E444-80EE-6101733B350A}" srcOrd="1" destOrd="0" presId="urn:microsoft.com/office/officeart/2005/8/layout/hierarchy1"/>
    <dgm:cxn modelId="{CB2FD209-F502-5C41-844D-C295EBC787BB}" type="presParOf" srcId="{FF48E3FB-A357-5E44-B3F4-B49FB359ED21}" destId="{79D8C7F7-7965-2743-A6EC-DECABBA80A23}" srcOrd="1" destOrd="0" presId="urn:microsoft.com/office/officeart/2005/8/layout/hierarchy1"/>
    <dgm:cxn modelId="{2EB0B0E9-BDE4-5945-AE75-68DD5F232D45}" type="presParOf" srcId="{FB3F27C2-1817-D543-A1B4-B7D8EEFB049D}" destId="{2B328333-CDB3-3347-B0DB-733943510C7A}" srcOrd="2" destOrd="0" presId="urn:microsoft.com/office/officeart/2005/8/layout/hierarchy1"/>
    <dgm:cxn modelId="{E2255322-6CEF-324D-9823-75C18F9B8EDB}" type="presParOf" srcId="{2B328333-CDB3-3347-B0DB-733943510C7A}" destId="{1D202D0C-A330-6749-A685-B3162CD84AFE}" srcOrd="0" destOrd="0" presId="urn:microsoft.com/office/officeart/2005/8/layout/hierarchy1"/>
    <dgm:cxn modelId="{643D898C-8A5E-A246-A664-34FC4AB1E9C5}" type="presParOf" srcId="{1D202D0C-A330-6749-A685-B3162CD84AFE}" destId="{B29FAF9A-57BA-A94D-8628-71A2F7274583}" srcOrd="0" destOrd="0" presId="urn:microsoft.com/office/officeart/2005/8/layout/hierarchy1"/>
    <dgm:cxn modelId="{9E5DA8EF-473C-EB44-B84D-9140592D15A9}" type="presParOf" srcId="{1D202D0C-A330-6749-A685-B3162CD84AFE}" destId="{21A9B5D3-B756-7947-8914-843501B13D92}" srcOrd="1" destOrd="0" presId="urn:microsoft.com/office/officeart/2005/8/layout/hierarchy1"/>
    <dgm:cxn modelId="{CD928BB7-7BB9-C94B-A7F7-54B6CF5C34F4}" type="presParOf" srcId="{2B328333-CDB3-3347-B0DB-733943510C7A}" destId="{A831A3D5-063B-E04E-AFF2-09A223B2A3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D114E2-F93C-4531-882E-BDB765EBB79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7DD3C-3604-4ADC-A8EF-51535A84518B}">
      <dgm:prSet/>
      <dgm:spPr/>
      <dgm:t>
        <a:bodyPr/>
        <a:lstStyle/>
        <a:p>
          <a:r>
            <a:rPr lang="en-US" b="1" i="0"/>
            <a:t>Problem Statement:</a:t>
          </a:r>
          <a:br>
            <a:rPr lang="en-US" b="0" i="0"/>
          </a:br>
          <a:r>
            <a:rPr lang="en-US" b="0" i="0"/>
            <a:t>Reverse engineering suffers from explainability issues due to the lossy nature of code compilation.</a:t>
          </a:r>
          <a:endParaRPr lang="en-US"/>
        </a:p>
      </dgm:t>
    </dgm:pt>
    <dgm:pt modelId="{6FBC14B4-00A1-45B3-8CE1-57037A809358}" type="parTrans" cxnId="{8A53E798-85AF-4616-AE82-7E82DC92D80E}">
      <dgm:prSet/>
      <dgm:spPr/>
      <dgm:t>
        <a:bodyPr/>
        <a:lstStyle/>
        <a:p>
          <a:endParaRPr lang="en-US"/>
        </a:p>
      </dgm:t>
    </dgm:pt>
    <dgm:pt modelId="{7BD1AF89-B316-4C74-B210-C060C04DBCA9}" type="sibTrans" cxnId="{8A53E798-85AF-4616-AE82-7E82DC92D80E}">
      <dgm:prSet/>
      <dgm:spPr/>
      <dgm:t>
        <a:bodyPr/>
        <a:lstStyle/>
        <a:p>
          <a:endParaRPr lang="en-US"/>
        </a:p>
      </dgm:t>
    </dgm:pt>
    <dgm:pt modelId="{DEABDE45-7F9C-3F48-A2D6-4093D1C3C1A9}" type="pres">
      <dgm:prSet presAssocID="{9FD114E2-F93C-4531-882E-BDB765EBB7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C61719C-5190-C34A-85B6-C298050583BC}" type="pres">
      <dgm:prSet presAssocID="{0187DD3C-3604-4ADC-A8EF-51535A84518B}" presName="hierRoot1" presStyleCnt="0"/>
      <dgm:spPr/>
    </dgm:pt>
    <dgm:pt modelId="{C3EFEA44-4DC9-BB40-95D5-0033160DCF1D}" type="pres">
      <dgm:prSet presAssocID="{0187DD3C-3604-4ADC-A8EF-51535A84518B}" presName="composite" presStyleCnt="0"/>
      <dgm:spPr/>
    </dgm:pt>
    <dgm:pt modelId="{FF54DACE-CA5D-424B-871C-3A073F7B46B9}" type="pres">
      <dgm:prSet presAssocID="{0187DD3C-3604-4ADC-A8EF-51535A84518B}" presName="background" presStyleLbl="node0" presStyleIdx="0" presStyleCnt="1"/>
      <dgm:spPr/>
    </dgm:pt>
    <dgm:pt modelId="{500E2843-EFD5-3244-867E-721B5617B8F3}" type="pres">
      <dgm:prSet presAssocID="{0187DD3C-3604-4ADC-A8EF-51535A84518B}" presName="text" presStyleLbl="fgAcc0" presStyleIdx="0" presStyleCnt="1">
        <dgm:presLayoutVars>
          <dgm:chPref val="3"/>
        </dgm:presLayoutVars>
      </dgm:prSet>
      <dgm:spPr/>
    </dgm:pt>
    <dgm:pt modelId="{6719815D-A052-074C-ACE6-9C5DFB189BAD}" type="pres">
      <dgm:prSet presAssocID="{0187DD3C-3604-4ADC-A8EF-51535A84518B}" presName="hierChild2" presStyleCnt="0"/>
      <dgm:spPr/>
    </dgm:pt>
  </dgm:ptLst>
  <dgm:cxnLst>
    <dgm:cxn modelId="{180D9F40-AFFA-994D-9216-A507C6196779}" type="presOf" srcId="{0187DD3C-3604-4ADC-A8EF-51535A84518B}" destId="{500E2843-EFD5-3244-867E-721B5617B8F3}" srcOrd="0" destOrd="0" presId="urn:microsoft.com/office/officeart/2005/8/layout/hierarchy1"/>
    <dgm:cxn modelId="{8A53E798-85AF-4616-AE82-7E82DC92D80E}" srcId="{9FD114E2-F93C-4531-882E-BDB765EBB79D}" destId="{0187DD3C-3604-4ADC-A8EF-51535A84518B}" srcOrd="0" destOrd="0" parTransId="{6FBC14B4-00A1-45B3-8CE1-57037A809358}" sibTransId="{7BD1AF89-B316-4C74-B210-C060C04DBCA9}"/>
    <dgm:cxn modelId="{5F4511EC-BCD2-F14D-B07E-256DD61C3CF4}" type="presOf" srcId="{9FD114E2-F93C-4531-882E-BDB765EBB79D}" destId="{DEABDE45-7F9C-3F48-A2D6-4093D1C3C1A9}" srcOrd="0" destOrd="0" presId="urn:microsoft.com/office/officeart/2005/8/layout/hierarchy1"/>
    <dgm:cxn modelId="{69AC8175-6D9E-4E46-8A9C-B386114390BA}" type="presParOf" srcId="{DEABDE45-7F9C-3F48-A2D6-4093D1C3C1A9}" destId="{5C61719C-5190-C34A-85B6-C298050583BC}" srcOrd="0" destOrd="0" presId="urn:microsoft.com/office/officeart/2005/8/layout/hierarchy1"/>
    <dgm:cxn modelId="{947C9444-A5AF-0E40-82F2-B41396D9A279}" type="presParOf" srcId="{5C61719C-5190-C34A-85B6-C298050583BC}" destId="{C3EFEA44-4DC9-BB40-95D5-0033160DCF1D}" srcOrd="0" destOrd="0" presId="urn:microsoft.com/office/officeart/2005/8/layout/hierarchy1"/>
    <dgm:cxn modelId="{993C610E-E888-D547-BD70-A69ED5A059B2}" type="presParOf" srcId="{C3EFEA44-4DC9-BB40-95D5-0033160DCF1D}" destId="{FF54DACE-CA5D-424B-871C-3A073F7B46B9}" srcOrd="0" destOrd="0" presId="urn:microsoft.com/office/officeart/2005/8/layout/hierarchy1"/>
    <dgm:cxn modelId="{8C6BEC7C-EE2E-B54A-B759-438133CBAE8D}" type="presParOf" srcId="{C3EFEA44-4DC9-BB40-95D5-0033160DCF1D}" destId="{500E2843-EFD5-3244-867E-721B5617B8F3}" srcOrd="1" destOrd="0" presId="urn:microsoft.com/office/officeart/2005/8/layout/hierarchy1"/>
    <dgm:cxn modelId="{53885973-41E1-E04A-B93D-EDCEE199FCD7}" type="presParOf" srcId="{5C61719C-5190-C34A-85B6-C298050583BC}" destId="{6719815D-A052-074C-ACE6-9C5DFB189BA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523DFA-82C8-E44C-81B6-5BF0457401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D74870-8CA1-D940-B2B7-5747F1CB90C7}">
      <dgm:prSet/>
      <dgm:spPr/>
      <dgm:t>
        <a:bodyPr/>
        <a:lstStyle/>
        <a:p>
          <a:r>
            <a:rPr lang="en-US"/>
            <a:t>LLM4Decompile</a:t>
          </a:r>
        </a:p>
      </dgm:t>
    </dgm:pt>
    <dgm:pt modelId="{B358383C-88DE-6245-80E4-AC38DCA790C9}" type="parTrans" cxnId="{86FBD668-B97F-7D42-9249-590EDFED2CBF}">
      <dgm:prSet/>
      <dgm:spPr/>
      <dgm:t>
        <a:bodyPr/>
        <a:lstStyle/>
        <a:p>
          <a:endParaRPr lang="en-US"/>
        </a:p>
      </dgm:t>
    </dgm:pt>
    <dgm:pt modelId="{9DB7DF4D-0833-4549-978C-B9CAF3C6ECD3}" type="sibTrans" cxnId="{86FBD668-B97F-7D42-9249-590EDFED2CBF}">
      <dgm:prSet/>
      <dgm:spPr/>
      <dgm:t>
        <a:bodyPr/>
        <a:lstStyle/>
        <a:p>
          <a:endParaRPr lang="en-US"/>
        </a:p>
      </dgm:t>
    </dgm:pt>
    <dgm:pt modelId="{1D96340B-ED47-634B-AED8-48E2CAF0735E}" type="pres">
      <dgm:prSet presAssocID="{7A523DFA-82C8-E44C-81B6-5BF045740142}" presName="linear" presStyleCnt="0">
        <dgm:presLayoutVars>
          <dgm:animLvl val="lvl"/>
          <dgm:resizeHandles val="exact"/>
        </dgm:presLayoutVars>
      </dgm:prSet>
      <dgm:spPr/>
    </dgm:pt>
    <dgm:pt modelId="{16FB7EF7-CE39-724F-B4F9-00F9EE46CE81}" type="pres">
      <dgm:prSet presAssocID="{D1D74870-8CA1-D940-B2B7-5747F1CB90C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3AB9E65-FEBB-8842-ABA5-3749137070E1}" type="presOf" srcId="{7A523DFA-82C8-E44C-81B6-5BF045740142}" destId="{1D96340B-ED47-634B-AED8-48E2CAF0735E}" srcOrd="0" destOrd="0" presId="urn:microsoft.com/office/officeart/2005/8/layout/vList2"/>
    <dgm:cxn modelId="{86FBD668-B97F-7D42-9249-590EDFED2CBF}" srcId="{7A523DFA-82C8-E44C-81B6-5BF045740142}" destId="{D1D74870-8CA1-D940-B2B7-5747F1CB90C7}" srcOrd="0" destOrd="0" parTransId="{B358383C-88DE-6245-80E4-AC38DCA790C9}" sibTransId="{9DB7DF4D-0833-4549-978C-B9CAF3C6ECD3}"/>
    <dgm:cxn modelId="{9CD434A4-3AFC-1D42-B620-F14401DF56B0}" type="presOf" srcId="{D1D74870-8CA1-D940-B2B7-5747F1CB90C7}" destId="{16FB7EF7-CE39-724F-B4F9-00F9EE46CE81}" srcOrd="0" destOrd="0" presId="urn:microsoft.com/office/officeart/2005/8/layout/vList2"/>
    <dgm:cxn modelId="{D69687DF-F1F6-564F-98CB-B3A492570AF7}" type="presParOf" srcId="{1D96340B-ED47-634B-AED8-48E2CAF0735E}" destId="{16FB7EF7-CE39-724F-B4F9-00F9EE46CE8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8BA3FD-EC60-40AC-83A9-CB57A5BE567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E86617-B5AF-47AC-AD6B-59C54627205A}">
      <dgm:prSet/>
      <dgm:spPr/>
      <dgm:t>
        <a:bodyPr/>
        <a:lstStyle/>
        <a:p>
          <a:r>
            <a:rPr lang="en-US" b="1" i="0"/>
            <a:t>Research Focus:</a:t>
          </a:r>
          <a:br>
            <a:rPr lang="en-US" b="0" i="0"/>
          </a:br>
          <a:r>
            <a:rPr lang="en-US" b="0" i="0"/>
            <a:t>Applying </a:t>
          </a:r>
          <a:r>
            <a:rPr lang="en-US" b="1" i="0"/>
            <a:t>Retrieval-Augmented Generation (RAG)</a:t>
          </a:r>
          <a:r>
            <a:rPr lang="en-US" b="0" i="0"/>
            <a:t> to improve LLM4Decompile’s accuracy.</a:t>
          </a:r>
          <a:endParaRPr lang="en-US"/>
        </a:p>
      </dgm:t>
    </dgm:pt>
    <dgm:pt modelId="{BB6EB4F5-3BE7-435A-91BF-0934D2F7E815}" type="parTrans" cxnId="{36B146E7-EA45-429B-BF8B-4A2D3D72ACD1}">
      <dgm:prSet/>
      <dgm:spPr/>
      <dgm:t>
        <a:bodyPr/>
        <a:lstStyle/>
        <a:p>
          <a:endParaRPr lang="en-US"/>
        </a:p>
      </dgm:t>
    </dgm:pt>
    <dgm:pt modelId="{589A432E-02BC-4285-B754-CAF2DA253C4E}" type="sibTrans" cxnId="{36B146E7-EA45-429B-BF8B-4A2D3D72ACD1}">
      <dgm:prSet/>
      <dgm:spPr/>
      <dgm:t>
        <a:bodyPr/>
        <a:lstStyle/>
        <a:p>
          <a:endParaRPr lang="en-US"/>
        </a:p>
      </dgm:t>
    </dgm:pt>
    <dgm:pt modelId="{B88C7458-2682-47D8-9000-F63E414B6DDE}">
      <dgm:prSet/>
      <dgm:spPr/>
      <dgm:t>
        <a:bodyPr/>
        <a:lstStyle/>
        <a:p>
          <a:r>
            <a:rPr lang="en-US" b="1" i="0"/>
            <a:t>Key Benefit of RAG:</a:t>
          </a:r>
          <a:br>
            <a:rPr lang="en-US" b="0" i="0"/>
          </a:br>
          <a:r>
            <a:rPr lang="en-US" b="0" i="0"/>
            <a:t>Combines LLMs with a retrieval system to better correlate source code with its assembly version.</a:t>
          </a:r>
          <a:endParaRPr lang="en-US"/>
        </a:p>
      </dgm:t>
    </dgm:pt>
    <dgm:pt modelId="{2EBFD1C5-6E20-4FB3-89D1-95B4B655DB61}" type="parTrans" cxnId="{DC6EC4F7-8101-4B12-9E81-FBA7EC399606}">
      <dgm:prSet/>
      <dgm:spPr/>
      <dgm:t>
        <a:bodyPr/>
        <a:lstStyle/>
        <a:p>
          <a:endParaRPr lang="en-US"/>
        </a:p>
      </dgm:t>
    </dgm:pt>
    <dgm:pt modelId="{AD2BD138-544F-4069-8331-D9EF91FDF478}" type="sibTrans" cxnId="{DC6EC4F7-8101-4B12-9E81-FBA7EC399606}">
      <dgm:prSet/>
      <dgm:spPr/>
      <dgm:t>
        <a:bodyPr/>
        <a:lstStyle/>
        <a:p>
          <a:endParaRPr lang="en-US"/>
        </a:p>
      </dgm:t>
    </dgm:pt>
    <dgm:pt modelId="{2FAC1DCB-AEA8-C24A-A212-A514BA0AEB7B}" type="pres">
      <dgm:prSet presAssocID="{158BA3FD-EC60-40AC-83A9-CB57A5BE56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72AD3C-9F5F-BE42-AC17-E7AF9065DC7E}" type="pres">
      <dgm:prSet presAssocID="{C5E86617-B5AF-47AC-AD6B-59C54627205A}" presName="hierRoot1" presStyleCnt="0"/>
      <dgm:spPr/>
    </dgm:pt>
    <dgm:pt modelId="{2A9F9E5F-E9A2-CE44-BAFF-38489D76B250}" type="pres">
      <dgm:prSet presAssocID="{C5E86617-B5AF-47AC-AD6B-59C54627205A}" presName="composite" presStyleCnt="0"/>
      <dgm:spPr/>
    </dgm:pt>
    <dgm:pt modelId="{4451790C-E06B-F041-8327-7E54AD2C97D7}" type="pres">
      <dgm:prSet presAssocID="{C5E86617-B5AF-47AC-AD6B-59C54627205A}" presName="background" presStyleLbl="node0" presStyleIdx="0" presStyleCnt="2"/>
      <dgm:spPr/>
    </dgm:pt>
    <dgm:pt modelId="{07E1AE2C-D8DF-B043-A7EF-295EAC62F87B}" type="pres">
      <dgm:prSet presAssocID="{C5E86617-B5AF-47AC-AD6B-59C54627205A}" presName="text" presStyleLbl="fgAcc0" presStyleIdx="0" presStyleCnt="2">
        <dgm:presLayoutVars>
          <dgm:chPref val="3"/>
        </dgm:presLayoutVars>
      </dgm:prSet>
      <dgm:spPr/>
    </dgm:pt>
    <dgm:pt modelId="{46B2482F-14C9-CF40-90BA-25B247EF6CE5}" type="pres">
      <dgm:prSet presAssocID="{C5E86617-B5AF-47AC-AD6B-59C54627205A}" presName="hierChild2" presStyleCnt="0"/>
      <dgm:spPr/>
    </dgm:pt>
    <dgm:pt modelId="{8A3FB233-5CBA-0240-926A-A9E6AC78374A}" type="pres">
      <dgm:prSet presAssocID="{B88C7458-2682-47D8-9000-F63E414B6DDE}" presName="hierRoot1" presStyleCnt="0"/>
      <dgm:spPr/>
    </dgm:pt>
    <dgm:pt modelId="{B04A214E-247C-E346-B2D2-66C5A22DDCF2}" type="pres">
      <dgm:prSet presAssocID="{B88C7458-2682-47D8-9000-F63E414B6DDE}" presName="composite" presStyleCnt="0"/>
      <dgm:spPr/>
    </dgm:pt>
    <dgm:pt modelId="{E9C0BF98-4E8B-2C4A-9CF2-B066D117F74D}" type="pres">
      <dgm:prSet presAssocID="{B88C7458-2682-47D8-9000-F63E414B6DDE}" presName="background" presStyleLbl="node0" presStyleIdx="1" presStyleCnt="2"/>
      <dgm:spPr/>
    </dgm:pt>
    <dgm:pt modelId="{422315A6-280F-844B-8FF1-5AE55871985E}" type="pres">
      <dgm:prSet presAssocID="{B88C7458-2682-47D8-9000-F63E414B6DDE}" presName="text" presStyleLbl="fgAcc0" presStyleIdx="1" presStyleCnt="2">
        <dgm:presLayoutVars>
          <dgm:chPref val="3"/>
        </dgm:presLayoutVars>
      </dgm:prSet>
      <dgm:spPr/>
    </dgm:pt>
    <dgm:pt modelId="{41F9515C-27A9-1644-B600-9E240F5111A6}" type="pres">
      <dgm:prSet presAssocID="{B88C7458-2682-47D8-9000-F63E414B6DDE}" presName="hierChild2" presStyleCnt="0"/>
      <dgm:spPr/>
    </dgm:pt>
  </dgm:ptLst>
  <dgm:cxnLst>
    <dgm:cxn modelId="{BBEBB75C-DF29-3D47-A102-A8B3AA8FE90B}" type="presOf" srcId="{B88C7458-2682-47D8-9000-F63E414B6DDE}" destId="{422315A6-280F-844B-8FF1-5AE55871985E}" srcOrd="0" destOrd="0" presId="urn:microsoft.com/office/officeart/2005/8/layout/hierarchy1"/>
    <dgm:cxn modelId="{BFAB8A60-5E71-8D4B-990E-A4886AB6DB70}" type="presOf" srcId="{C5E86617-B5AF-47AC-AD6B-59C54627205A}" destId="{07E1AE2C-D8DF-B043-A7EF-295EAC62F87B}" srcOrd="0" destOrd="0" presId="urn:microsoft.com/office/officeart/2005/8/layout/hierarchy1"/>
    <dgm:cxn modelId="{36B146E7-EA45-429B-BF8B-4A2D3D72ACD1}" srcId="{158BA3FD-EC60-40AC-83A9-CB57A5BE5675}" destId="{C5E86617-B5AF-47AC-AD6B-59C54627205A}" srcOrd="0" destOrd="0" parTransId="{BB6EB4F5-3BE7-435A-91BF-0934D2F7E815}" sibTransId="{589A432E-02BC-4285-B754-CAF2DA253C4E}"/>
    <dgm:cxn modelId="{DC6EC4F7-8101-4B12-9E81-FBA7EC399606}" srcId="{158BA3FD-EC60-40AC-83A9-CB57A5BE5675}" destId="{B88C7458-2682-47D8-9000-F63E414B6DDE}" srcOrd="1" destOrd="0" parTransId="{2EBFD1C5-6E20-4FB3-89D1-95B4B655DB61}" sibTransId="{AD2BD138-544F-4069-8331-D9EF91FDF478}"/>
    <dgm:cxn modelId="{853EA1FC-F9E1-1C4A-BD71-2FF065ADFD0E}" type="presOf" srcId="{158BA3FD-EC60-40AC-83A9-CB57A5BE5675}" destId="{2FAC1DCB-AEA8-C24A-A212-A514BA0AEB7B}" srcOrd="0" destOrd="0" presId="urn:microsoft.com/office/officeart/2005/8/layout/hierarchy1"/>
    <dgm:cxn modelId="{23E80C6C-3B89-0B4A-B048-51F232E70656}" type="presParOf" srcId="{2FAC1DCB-AEA8-C24A-A212-A514BA0AEB7B}" destId="{4472AD3C-9F5F-BE42-AC17-E7AF9065DC7E}" srcOrd="0" destOrd="0" presId="urn:microsoft.com/office/officeart/2005/8/layout/hierarchy1"/>
    <dgm:cxn modelId="{586F839F-D1F8-6D4E-AF9B-4FA386649C8B}" type="presParOf" srcId="{4472AD3C-9F5F-BE42-AC17-E7AF9065DC7E}" destId="{2A9F9E5F-E9A2-CE44-BAFF-38489D76B250}" srcOrd="0" destOrd="0" presId="urn:microsoft.com/office/officeart/2005/8/layout/hierarchy1"/>
    <dgm:cxn modelId="{AFE90F0A-DDA2-4044-9330-8CA5CA0C5119}" type="presParOf" srcId="{2A9F9E5F-E9A2-CE44-BAFF-38489D76B250}" destId="{4451790C-E06B-F041-8327-7E54AD2C97D7}" srcOrd="0" destOrd="0" presId="urn:microsoft.com/office/officeart/2005/8/layout/hierarchy1"/>
    <dgm:cxn modelId="{48A11F59-4CF9-F948-AAB2-0B1C7617FA26}" type="presParOf" srcId="{2A9F9E5F-E9A2-CE44-BAFF-38489D76B250}" destId="{07E1AE2C-D8DF-B043-A7EF-295EAC62F87B}" srcOrd="1" destOrd="0" presId="urn:microsoft.com/office/officeart/2005/8/layout/hierarchy1"/>
    <dgm:cxn modelId="{9DF343BE-D1B5-7C4E-8814-CF659A516E97}" type="presParOf" srcId="{4472AD3C-9F5F-BE42-AC17-E7AF9065DC7E}" destId="{46B2482F-14C9-CF40-90BA-25B247EF6CE5}" srcOrd="1" destOrd="0" presId="urn:microsoft.com/office/officeart/2005/8/layout/hierarchy1"/>
    <dgm:cxn modelId="{7313FE68-C5FF-2742-8A59-8E115EECEDDC}" type="presParOf" srcId="{2FAC1DCB-AEA8-C24A-A212-A514BA0AEB7B}" destId="{8A3FB233-5CBA-0240-926A-A9E6AC78374A}" srcOrd="1" destOrd="0" presId="urn:microsoft.com/office/officeart/2005/8/layout/hierarchy1"/>
    <dgm:cxn modelId="{40DB154E-CA14-5343-AD48-D5FEC4803433}" type="presParOf" srcId="{8A3FB233-5CBA-0240-926A-A9E6AC78374A}" destId="{B04A214E-247C-E346-B2D2-66C5A22DDCF2}" srcOrd="0" destOrd="0" presId="urn:microsoft.com/office/officeart/2005/8/layout/hierarchy1"/>
    <dgm:cxn modelId="{9A042D40-5DE2-8541-8077-6D3DB1567B6C}" type="presParOf" srcId="{B04A214E-247C-E346-B2D2-66C5A22DDCF2}" destId="{E9C0BF98-4E8B-2C4A-9CF2-B066D117F74D}" srcOrd="0" destOrd="0" presId="urn:microsoft.com/office/officeart/2005/8/layout/hierarchy1"/>
    <dgm:cxn modelId="{8B940D99-13A2-4044-A36B-23C98D40DEBF}" type="presParOf" srcId="{B04A214E-247C-E346-B2D2-66C5A22DDCF2}" destId="{422315A6-280F-844B-8FF1-5AE55871985E}" srcOrd="1" destOrd="0" presId="urn:microsoft.com/office/officeart/2005/8/layout/hierarchy1"/>
    <dgm:cxn modelId="{581C9A74-8A5E-984A-B128-2F06FAE95EBC}" type="presParOf" srcId="{8A3FB233-5CBA-0240-926A-A9E6AC78374A}" destId="{41F9515C-27A9-1644-B600-9E240F5111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624E36-15B2-4094-91D3-90B707E62DC5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4935B0-D0C8-4E3B-964D-61E0F990BEBA}">
      <dgm:prSet/>
      <dgm:spPr/>
      <dgm:t>
        <a:bodyPr/>
        <a:lstStyle/>
        <a:p>
          <a:r>
            <a:rPr lang="en-US"/>
            <a:t>Process</a:t>
          </a:r>
        </a:p>
      </dgm:t>
    </dgm:pt>
    <dgm:pt modelId="{5E3C99AE-A39A-4C26-8C9B-749183ED6540}" type="parTrans" cxnId="{65E2A6E6-951F-4325-9570-7C2BC89FFF7E}">
      <dgm:prSet/>
      <dgm:spPr/>
      <dgm:t>
        <a:bodyPr/>
        <a:lstStyle/>
        <a:p>
          <a:endParaRPr lang="en-US"/>
        </a:p>
      </dgm:t>
    </dgm:pt>
    <dgm:pt modelId="{68F5CC15-CD32-408A-A1F8-6D961380F5DB}" type="sibTrans" cxnId="{65E2A6E6-951F-4325-9570-7C2BC89FFF7E}">
      <dgm:prSet/>
      <dgm:spPr/>
      <dgm:t>
        <a:bodyPr/>
        <a:lstStyle/>
        <a:p>
          <a:endParaRPr lang="en-US"/>
        </a:p>
      </dgm:t>
    </dgm:pt>
    <dgm:pt modelId="{B793EE76-073F-49B4-8A88-8ED264B35A0D}">
      <dgm:prSet/>
      <dgm:spPr/>
      <dgm:t>
        <a:bodyPr/>
        <a:lstStyle/>
        <a:p>
          <a:r>
            <a:rPr lang="en-US"/>
            <a:t>Process Overview:</a:t>
          </a:r>
        </a:p>
      </dgm:t>
    </dgm:pt>
    <dgm:pt modelId="{8FAC7AF2-52F4-4EE0-ACF1-55FFCDD1BB59}" type="parTrans" cxnId="{39FEB6B3-850B-4BF5-B2E4-E27AFF78AC0A}">
      <dgm:prSet/>
      <dgm:spPr/>
      <dgm:t>
        <a:bodyPr/>
        <a:lstStyle/>
        <a:p>
          <a:endParaRPr lang="en-US"/>
        </a:p>
      </dgm:t>
    </dgm:pt>
    <dgm:pt modelId="{B2CEE778-42FD-496C-A59D-1C4D25AA3D70}" type="sibTrans" cxnId="{39FEB6B3-850B-4BF5-B2E4-E27AFF78AC0A}">
      <dgm:prSet/>
      <dgm:spPr/>
      <dgm:t>
        <a:bodyPr/>
        <a:lstStyle/>
        <a:p>
          <a:endParaRPr lang="en-US"/>
        </a:p>
      </dgm:t>
    </dgm:pt>
    <dgm:pt modelId="{C894634D-7FA3-46E3-B725-4E614E73743A}">
      <dgm:prSet/>
      <dgm:spPr/>
      <dgm:t>
        <a:bodyPr/>
        <a:lstStyle/>
        <a:p>
          <a:r>
            <a:rPr lang="en-US"/>
            <a:t>Retrieve relevant code snippets or documentation.</a:t>
          </a:r>
        </a:p>
      </dgm:t>
    </dgm:pt>
    <dgm:pt modelId="{4BAD483B-A94D-48F8-87E1-D80E9B90E357}" type="parTrans" cxnId="{662C3FF1-496C-47A5-A925-D39BE88E6C1E}">
      <dgm:prSet/>
      <dgm:spPr/>
      <dgm:t>
        <a:bodyPr/>
        <a:lstStyle/>
        <a:p>
          <a:endParaRPr lang="en-US"/>
        </a:p>
      </dgm:t>
    </dgm:pt>
    <dgm:pt modelId="{224883E3-4F95-454B-B46C-1D3B3916937B}" type="sibTrans" cxnId="{662C3FF1-496C-47A5-A925-D39BE88E6C1E}">
      <dgm:prSet/>
      <dgm:spPr/>
      <dgm:t>
        <a:bodyPr/>
        <a:lstStyle/>
        <a:p>
          <a:endParaRPr lang="en-US"/>
        </a:p>
      </dgm:t>
    </dgm:pt>
    <dgm:pt modelId="{20C6CC5A-C67C-45A7-AB21-B0597D3AA36B}">
      <dgm:prSet/>
      <dgm:spPr/>
      <dgm:t>
        <a:bodyPr/>
        <a:lstStyle/>
        <a:p>
          <a:r>
            <a:rPr lang="en-US"/>
            <a:t>Augment the language model with retrieved data.</a:t>
          </a:r>
        </a:p>
      </dgm:t>
    </dgm:pt>
    <dgm:pt modelId="{00303FDD-B7A3-4E48-A508-1DB2DD417927}" type="parTrans" cxnId="{E18AFDF6-36E7-46DA-ABFE-99236332FCF4}">
      <dgm:prSet/>
      <dgm:spPr/>
      <dgm:t>
        <a:bodyPr/>
        <a:lstStyle/>
        <a:p>
          <a:endParaRPr lang="en-US"/>
        </a:p>
      </dgm:t>
    </dgm:pt>
    <dgm:pt modelId="{3A2A8E83-0DFA-409E-BA20-C53043A17E95}" type="sibTrans" cxnId="{E18AFDF6-36E7-46DA-ABFE-99236332FCF4}">
      <dgm:prSet/>
      <dgm:spPr/>
      <dgm:t>
        <a:bodyPr/>
        <a:lstStyle/>
        <a:p>
          <a:endParaRPr lang="en-US"/>
        </a:p>
      </dgm:t>
    </dgm:pt>
    <dgm:pt modelId="{4A714B90-B1B4-439C-A5D2-C0E9F8D4EF04}">
      <dgm:prSet/>
      <dgm:spPr/>
      <dgm:t>
        <a:bodyPr/>
        <a:lstStyle/>
        <a:p>
          <a:r>
            <a:rPr lang="en-US"/>
            <a:t>Generate more accurate and contextualized explanations.</a:t>
          </a:r>
        </a:p>
      </dgm:t>
    </dgm:pt>
    <dgm:pt modelId="{8C0860C5-7B9A-4BB1-88E4-E0E503DF86EB}" type="parTrans" cxnId="{5CC6F5B7-2AEB-4BA5-9D0C-BFCCC9DCADB5}">
      <dgm:prSet/>
      <dgm:spPr/>
      <dgm:t>
        <a:bodyPr/>
        <a:lstStyle/>
        <a:p>
          <a:endParaRPr lang="en-US"/>
        </a:p>
      </dgm:t>
    </dgm:pt>
    <dgm:pt modelId="{492134C0-D2D0-44C0-A125-D06A4F2F3345}" type="sibTrans" cxnId="{5CC6F5B7-2AEB-4BA5-9D0C-BFCCC9DCADB5}">
      <dgm:prSet/>
      <dgm:spPr/>
      <dgm:t>
        <a:bodyPr/>
        <a:lstStyle/>
        <a:p>
          <a:endParaRPr lang="en-US"/>
        </a:p>
      </dgm:t>
    </dgm:pt>
    <dgm:pt modelId="{8BA01C4B-59DD-4A93-9B56-F34407F5D4DA}">
      <dgm:prSet/>
      <dgm:spPr/>
      <dgm:t>
        <a:bodyPr/>
        <a:lstStyle/>
        <a:p>
          <a:r>
            <a:rPr lang="en-US"/>
            <a:t>End</a:t>
          </a:r>
        </a:p>
      </dgm:t>
    </dgm:pt>
    <dgm:pt modelId="{F27408EB-26F8-4434-A2A1-F1FB0E31CF76}" type="parTrans" cxnId="{A82AD7AF-56FD-42A7-A1BC-B38BEE4BA654}">
      <dgm:prSet/>
      <dgm:spPr/>
      <dgm:t>
        <a:bodyPr/>
        <a:lstStyle/>
        <a:p>
          <a:endParaRPr lang="en-US"/>
        </a:p>
      </dgm:t>
    </dgm:pt>
    <dgm:pt modelId="{C447D9DC-C5C5-4D89-9814-6B9721C7A681}" type="sibTrans" cxnId="{A82AD7AF-56FD-42A7-A1BC-B38BEE4BA654}">
      <dgm:prSet/>
      <dgm:spPr/>
      <dgm:t>
        <a:bodyPr/>
        <a:lstStyle/>
        <a:p>
          <a:endParaRPr lang="en-US"/>
        </a:p>
      </dgm:t>
    </dgm:pt>
    <dgm:pt modelId="{05500C11-310B-4B37-BB98-4C01DF5844C7}">
      <dgm:prSet/>
      <dgm:spPr/>
      <dgm:t>
        <a:bodyPr/>
        <a:lstStyle/>
        <a:p>
          <a:r>
            <a:rPr lang="en-US"/>
            <a:t>End Goal:</a:t>
          </a:r>
        </a:p>
      </dgm:t>
    </dgm:pt>
    <dgm:pt modelId="{2733085A-0C05-4BF2-B3CB-ED1C12652407}" type="parTrans" cxnId="{1435078C-1CE7-49BD-B8BF-304AEC213EDC}">
      <dgm:prSet/>
      <dgm:spPr/>
      <dgm:t>
        <a:bodyPr/>
        <a:lstStyle/>
        <a:p>
          <a:endParaRPr lang="en-US"/>
        </a:p>
      </dgm:t>
    </dgm:pt>
    <dgm:pt modelId="{EF0BA4AC-CEF6-4CE4-A25E-BF4573F3003F}" type="sibTrans" cxnId="{1435078C-1CE7-49BD-B8BF-304AEC213EDC}">
      <dgm:prSet/>
      <dgm:spPr/>
      <dgm:t>
        <a:bodyPr/>
        <a:lstStyle/>
        <a:p>
          <a:endParaRPr lang="en-US"/>
        </a:p>
      </dgm:t>
    </dgm:pt>
    <dgm:pt modelId="{4C14466C-C544-4744-A288-F885A58961D5}">
      <dgm:prSet/>
      <dgm:spPr/>
      <dgm:t>
        <a:bodyPr/>
        <a:lstStyle/>
        <a:p>
          <a:r>
            <a:rPr lang="en-US"/>
            <a:t>Increase the precision of reverse engineering tasks within Ghidra.</a:t>
          </a:r>
        </a:p>
      </dgm:t>
    </dgm:pt>
    <dgm:pt modelId="{7895ED52-355A-4128-BEC0-BC2BCB4A27AD}" type="parTrans" cxnId="{FA3B05B5-8EC8-4D99-A7BC-E1AE8358F145}">
      <dgm:prSet/>
      <dgm:spPr/>
      <dgm:t>
        <a:bodyPr/>
        <a:lstStyle/>
        <a:p>
          <a:endParaRPr lang="en-US"/>
        </a:p>
      </dgm:t>
    </dgm:pt>
    <dgm:pt modelId="{303D341C-B4D2-4189-BCE4-2F518E68855E}" type="sibTrans" cxnId="{FA3B05B5-8EC8-4D99-A7BC-E1AE8358F145}">
      <dgm:prSet/>
      <dgm:spPr/>
      <dgm:t>
        <a:bodyPr/>
        <a:lstStyle/>
        <a:p>
          <a:endParaRPr lang="en-US"/>
        </a:p>
      </dgm:t>
    </dgm:pt>
    <dgm:pt modelId="{4B0E61DD-2016-C84A-8275-187F8305FE0A}" type="pres">
      <dgm:prSet presAssocID="{B5624E36-15B2-4094-91D3-90B707E62DC5}" presName="Name0" presStyleCnt="0">
        <dgm:presLayoutVars>
          <dgm:dir/>
          <dgm:animLvl val="lvl"/>
          <dgm:resizeHandles val="exact"/>
        </dgm:presLayoutVars>
      </dgm:prSet>
      <dgm:spPr/>
    </dgm:pt>
    <dgm:pt modelId="{76195D29-A972-8740-A968-7C4D24FAEFE1}" type="pres">
      <dgm:prSet presAssocID="{C64935B0-D0C8-4E3B-964D-61E0F990BEBA}" presName="composite" presStyleCnt="0"/>
      <dgm:spPr/>
    </dgm:pt>
    <dgm:pt modelId="{852C2DF4-478D-0343-8737-8F242C2787D0}" type="pres">
      <dgm:prSet presAssocID="{C64935B0-D0C8-4E3B-964D-61E0F990BEBA}" presName="parTx" presStyleLbl="alignNode1" presStyleIdx="0" presStyleCnt="2">
        <dgm:presLayoutVars>
          <dgm:chMax val="0"/>
          <dgm:chPref val="0"/>
        </dgm:presLayoutVars>
      </dgm:prSet>
      <dgm:spPr/>
    </dgm:pt>
    <dgm:pt modelId="{D7CE30F0-890C-0547-9F67-93DE650FE32A}" type="pres">
      <dgm:prSet presAssocID="{C64935B0-D0C8-4E3B-964D-61E0F990BEBA}" presName="desTx" presStyleLbl="alignAccFollowNode1" presStyleIdx="0" presStyleCnt="2">
        <dgm:presLayoutVars/>
      </dgm:prSet>
      <dgm:spPr/>
    </dgm:pt>
    <dgm:pt modelId="{39B59845-71BD-C94D-AD08-0646F18DB7B3}" type="pres">
      <dgm:prSet presAssocID="{68F5CC15-CD32-408A-A1F8-6D961380F5DB}" presName="space" presStyleCnt="0"/>
      <dgm:spPr/>
    </dgm:pt>
    <dgm:pt modelId="{B2BD4112-1CB6-B54C-9A18-E0B5EEC6FB03}" type="pres">
      <dgm:prSet presAssocID="{8BA01C4B-59DD-4A93-9B56-F34407F5D4DA}" presName="composite" presStyleCnt="0"/>
      <dgm:spPr/>
    </dgm:pt>
    <dgm:pt modelId="{E63BE9C8-E204-ED46-996C-37E0150839F6}" type="pres">
      <dgm:prSet presAssocID="{8BA01C4B-59DD-4A93-9B56-F34407F5D4DA}" presName="parTx" presStyleLbl="alignNode1" presStyleIdx="1" presStyleCnt="2">
        <dgm:presLayoutVars>
          <dgm:chMax val="0"/>
          <dgm:chPref val="0"/>
        </dgm:presLayoutVars>
      </dgm:prSet>
      <dgm:spPr/>
    </dgm:pt>
    <dgm:pt modelId="{A2E4E745-9A65-B44F-9C94-41FA3B2768D6}" type="pres">
      <dgm:prSet presAssocID="{8BA01C4B-59DD-4A93-9B56-F34407F5D4DA}" presName="desTx" presStyleLbl="alignAccFollowNode1" presStyleIdx="1" presStyleCnt="2">
        <dgm:presLayoutVars/>
      </dgm:prSet>
      <dgm:spPr/>
    </dgm:pt>
  </dgm:ptLst>
  <dgm:cxnLst>
    <dgm:cxn modelId="{1E2CCB10-E47A-084A-8AC0-5CEF3160D172}" type="presOf" srcId="{8BA01C4B-59DD-4A93-9B56-F34407F5D4DA}" destId="{E63BE9C8-E204-ED46-996C-37E0150839F6}" srcOrd="0" destOrd="0" presId="urn:microsoft.com/office/officeart/2016/7/layout/ChevronBlockProcess"/>
    <dgm:cxn modelId="{A093FA4E-8112-1B4B-B883-C4BF0937F785}" type="presOf" srcId="{05500C11-310B-4B37-BB98-4C01DF5844C7}" destId="{A2E4E745-9A65-B44F-9C94-41FA3B2768D6}" srcOrd="0" destOrd="0" presId="urn:microsoft.com/office/officeart/2016/7/layout/ChevronBlockProcess"/>
    <dgm:cxn modelId="{08733351-D7E5-6B48-BC0F-6E693D63A8B6}" type="presOf" srcId="{C894634D-7FA3-46E3-B725-4E614E73743A}" destId="{D7CE30F0-890C-0547-9F67-93DE650FE32A}" srcOrd="0" destOrd="1" presId="urn:microsoft.com/office/officeart/2016/7/layout/ChevronBlockProcess"/>
    <dgm:cxn modelId="{DE281157-B724-0948-AB26-378136FF0912}" type="presOf" srcId="{20C6CC5A-C67C-45A7-AB21-B0597D3AA36B}" destId="{D7CE30F0-890C-0547-9F67-93DE650FE32A}" srcOrd="0" destOrd="2" presId="urn:microsoft.com/office/officeart/2016/7/layout/ChevronBlockProcess"/>
    <dgm:cxn modelId="{1FF98F6F-5A7E-3D43-8A99-6C8071CF7575}" type="presOf" srcId="{4C14466C-C544-4744-A288-F885A58961D5}" destId="{A2E4E745-9A65-B44F-9C94-41FA3B2768D6}" srcOrd="0" destOrd="1" presId="urn:microsoft.com/office/officeart/2016/7/layout/ChevronBlockProcess"/>
    <dgm:cxn modelId="{AEE32A7E-6BDF-F942-BE9F-AC72CD25B895}" type="presOf" srcId="{B793EE76-073F-49B4-8A88-8ED264B35A0D}" destId="{D7CE30F0-890C-0547-9F67-93DE650FE32A}" srcOrd="0" destOrd="0" presId="urn:microsoft.com/office/officeart/2016/7/layout/ChevronBlockProcess"/>
    <dgm:cxn modelId="{1435078C-1CE7-49BD-B8BF-304AEC213EDC}" srcId="{8BA01C4B-59DD-4A93-9B56-F34407F5D4DA}" destId="{05500C11-310B-4B37-BB98-4C01DF5844C7}" srcOrd="0" destOrd="0" parTransId="{2733085A-0C05-4BF2-B3CB-ED1C12652407}" sibTransId="{EF0BA4AC-CEF6-4CE4-A25E-BF4573F3003F}"/>
    <dgm:cxn modelId="{961B6BA4-54C8-4A4F-8C6B-189C1E56D1C6}" type="presOf" srcId="{B5624E36-15B2-4094-91D3-90B707E62DC5}" destId="{4B0E61DD-2016-C84A-8275-187F8305FE0A}" srcOrd="0" destOrd="0" presId="urn:microsoft.com/office/officeart/2016/7/layout/ChevronBlockProcess"/>
    <dgm:cxn modelId="{A82AD7AF-56FD-42A7-A1BC-B38BEE4BA654}" srcId="{B5624E36-15B2-4094-91D3-90B707E62DC5}" destId="{8BA01C4B-59DD-4A93-9B56-F34407F5D4DA}" srcOrd="1" destOrd="0" parTransId="{F27408EB-26F8-4434-A2A1-F1FB0E31CF76}" sibTransId="{C447D9DC-C5C5-4D89-9814-6B9721C7A681}"/>
    <dgm:cxn modelId="{39FEB6B3-850B-4BF5-B2E4-E27AFF78AC0A}" srcId="{C64935B0-D0C8-4E3B-964D-61E0F990BEBA}" destId="{B793EE76-073F-49B4-8A88-8ED264B35A0D}" srcOrd="0" destOrd="0" parTransId="{8FAC7AF2-52F4-4EE0-ACF1-55FFCDD1BB59}" sibTransId="{B2CEE778-42FD-496C-A59D-1C4D25AA3D70}"/>
    <dgm:cxn modelId="{FA3B05B5-8EC8-4D99-A7BC-E1AE8358F145}" srcId="{05500C11-310B-4B37-BB98-4C01DF5844C7}" destId="{4C14466C-C544-4744-A288-F885A58961D5}" srcOrd="0" destOrd="0" parTransId="{7895ED52-355A-4128-BEC0-BC2BCB4A27AD}" sibTransId="{303D341C-B4D2-4189-BCE4-2F518E68855E}"/>
    <dgm:cxn modelId="{5CC6F5B7-2AEB-4BA5-9D0C-BFCCC9DCADB5}" srcId="{B793EE76-073F-49B4-8A88-8ED264B35A0D}" destId="{4A714B90-B1B4-439C-A5D2-C0E9F8D4EF04}" srcOrd="2" destOrd="0" parTransId="{8C0860C5-7B9A-4BB1-88E4-E0E503DF86EB}" sibTransId="{492134C0-D2D0-44C0-A125-D06A4F2F3345}"/>
    <dgm:cxn modelId="{383247C3-41F9-B04A-B613-653BDDE8DED8}" type="presOf" srcId="{C64935B0-D0C8-4E3B-964D-61E0F990BEBA}" destId="{852C2DF4-478D-0343-8737-8F242C2787D0}" srcOrd="0" destOrd="0" presId="urn:microsoft.com/office/officeart/2016/7/layout/ChevronBlockProcess"/>
    <dgm:cxn modelId="{65E2A6E6-951F-4325-9570-7C2BC89FFF7E}" srcId="{B5624E36-15B2-4094-91D3-90B707E62DC5}" destId="{C64935B0-D0C8-4E3B-964D-61E0F990BEBA}" srcOrd="0" destOrd="0" parTransId="{5E3C99AE-A39A-4C26-8C9B-749183ED6540}" sibTransId="{68F5CC15-CD32-408A-A1F8-6D961380F5DB}"/>
    <dgm:cxn modelId="{662C3FF1-496C-47A5-A925-D39BE88E6C1E}" srcId="{B793EE76-073F-49B4-8A88-8ED264B35A0D}" destId="{C894634D-7FA3-46E3-B725-4E614E73743A}" srcOrd="0" destOrd="0" parTransId="{4BAD483B-A94D-48F8-87E1-D80E9B90E357}" sibTransId="{224883E3-4F95-454B-B46C-1D3B3916937B}"/>
    <dgm:cxn modelId="{883EA3F4-A043-7640-A8B4-CC8D578D419E}" type="presOf" srcId="{4A714B90-B1B4-439C-A5D2-C0E9F8D4EF04}" destId="{D7CE30F0-890C-0547-9F67-93DE650FE32A}" srcOrd="0" destOrd="3" presId="urn:microsoft.com/office/officeart/2016/7/layout/ChevronBlockProcess"/>
    <dgm:cxn modelId="{E18AFDF6-36E7-46DA-ABFE-99236332FCF4}" srcId="{B793EE76-073F-49B4-8A88-8ED264B35A0D}" destId="{20C6CC5A-C67C-45A7-AB21-B0597D3AA36B}" srcOrd="1" destOrd="0" parTransId="{00303FDD-B7A3-4E48-A508-1DB2DD417927}" sibTransId="{3A2A8E83-0DFA-409E-BA20-C53043A17E95}"/>
    <dgm:cxn modelId="{E1F83490-4699-4C4A-83AF-6A5CF1BDC3EA}" type="presParOf" srcId="{4B0E61DD-2016-C84A-8275-187F8305FE0A}" destId="{76195D29-A972-8740-A968-7C4D24FAEFE1}" srcOrd="0" destOrd="0" presId="urn:microsoft.com/office/officeart/2016/7/layout/ChevronBlockProcess"/>
    <dgm:cxn modelId="{A0651886-D630-3A47-B880-6E359F449D66}" type="presParOf" srcId="{76195D29-A972-8740-A968-7C4D24FAEFE1}" destId="{852C2DF4-478D-0343-8737-8F242C2787D0}" srcOrd="0" destOrd="0" presId="urn:microsoft.com/office/officeart/2016/7/layout/ChevronBlockProcess"/>
    <dgm:cxn modelId="{77EA8D3A-B622-B648-AA09-5EBBE5A6C1D5}" type="presParOf" srcId="{76195D29-A972-8740-A968-7C4D24FAEFE1}" destId="{D7CE30F0-890C-0547-9F67-93DE650FE32A}" srcOrd="1" destOrd="0" presId="urn:microsoft.com/office/officeart/2016/7/layout/ChevronBlockProcess"/>
    <dgm:cxn modelId="{EDBC9BA1-D5B4-0644-830D-E5E8A9F8FA4F}" type="presParOf" srcId="{4B0E61DD-2016-C84A-8275-187F8305FE0A}" destId="{39B59845-71BD-C94D-AD08-0646F18DB7B3}" srcOrd="1" destOrd="0" presId="urn:microsoft.com/office/officeart/2016/7/layout/ChevronBlockProcess"/>
    <dgm:cxn modelId="{D3BE5B03-C4A0-4D46-A8E5-C273CFEAFCEF}" type="presParOf" srcId="{4B0E61DD-2016-C84A-8275-187F8305FE0A}" destId="{B2BD4112-1CB6-B54C-9A18-E0B5EEC6FB03}" srcOrd="2" destOrd="0" presId="urn:microsoft.com/office/officeart/2016/7/layout/ChevronBlockProcess"/>
    <dgm:cxn modelId="{045588DB-DA2D-EE41-A8F3-02462D33447F}" type="presParOf" srcId="{B2BD4112-1CB6-B54C-9A18-E0B5EEC6FB03}" destId="{E63BE9C8-E204-ED46-996C-37E0150839F6}" srcOrd="0" destOrd="0" presId="urn:microsoft.com/office/officeart/2016/7/layout/ChevronBlockProcess"/>
    <dgm:cxn modelId="{6B1337D7-07A9-3646-B95A-39E8E0A9E590}" type="presParOf" srcId="{B2BD4112-1CB6-B54C-9A18-E0B5EEC6FB03}" destId="{A2E4E745-9A65-B44F-9C94-41FA3B2768D6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CF2D9-77E2-40A1-AE96-9CB08C775E9B}" type="doc">
      <dgm:prSet loTypeId="urn:microsoft.com/office/officeart/2005/8/layout/vProcess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43E4C8-FDB7-4166-AC54-80326B19CCF9}">
      <dgm:prSet/>
      <dgm:spPr/>
      <dgm:t>
        <a:bodyPr/>
        <a:lstStyle/>
        <a:p>
          <a:r>
            <a:rPr lang="en-US" b="1" i="0" u="none" strike="noStrike">
              <a:effectLst/>
            </a:rPr>
            <a:t>Project Contributions:</a:t>
          </a:r>
          <a:endParaRPr lang="en-US"/>
        </a:p>
      </dgm:t>
    </dgm:pt>
    <dgm:pt modelId="{159A8985-68DA-4CE2-858F-E7CCE519663A}" type="parTrans" cxnId="{C3A0DB06-3C6F-4014-A43D-9BBB7CB510E5}">
      <dgm:prSet/>
      <dgm:spPr/>
      <dgm:t>
        <a:bodyPr/>
        <a:lstStyle/>
        <a:p>
          <a:endParaRPr lang="en-US"/>
        </a:p>
      </dgm:t>
    </dgm:pt>
    <dgm:pt modelId="{2479F56B-BB27-46A2-85BC-41431CBFDD63}" type="sibTrans" cxnId="{C3A0DB06-3C6F-4014-A43D-9BBB7CB510E5}">
      <dgm:prSet/>
      <dgm:spPr/>
      <dgm:t>
        <a:bodyPr/>
        <a:lstStyle/>
        <a:p>
          <a:endParaRPr lang="en-US"/>
        </a:p>
      </dgm:t>
    </dgm:pt>
    <dgm:pt modelId="{E548D577-EC73-974E-8B46-F611CA5C06D0}">
      <dgm:prSet/>
      <dgm:spPr/>
      <dgm:t>
        <a:bodyPr/>
        <a:lstStyle/>
        <a:p>
          <a:r>
            <a:rPr lang="en-US" b="0" i="0" u="none" strike="noStrike">
              <a:effectLst/>
            </a:rPr>
            <a:t>RAG will enhance Ghidra’s explainability by reducing ambiguity in decompiled code.</a:t>
          </a:r>
        </a:p>
      </dgm:t>
    </dgm:pt>
    <dgm:pt modelId="{12CD34BB-1634-C841-92C3-1F808CCA35C6}" type="parTrans" cxnId="{44B77AF1-6FDD-294C-B12F-84912B963810}">
      <dgm:prSet/>
      <dgm:spPr/>
      <dgm:t>
        <a:bodyPr/>
        <a:lstStyle/>
        <a:p>
          <a:endParaRPr lang="en-US"/>
        </a:p>
      </dgm:t>
    </dgm:pt>
    <dgm:pt modelId="{689EC797-030C-3745-B6F6-715D30F89C55}" type="sibTrans" cxnId="{44B77AF1-6FDD-294C-B12F-84912B963810}">
      <dgm:prSet/>
      <dgm:spPr/>
      <dgm:t>
        <a:bodyPr/>
        <a:lstStyle/>
        <a:p>
          <a:endParaRPr lang="en-US"/>
        </a:p>
      </dgm:t>
    </dgm:pt>
    <dgm:pt modelId="{FF1B56AB-B621-4045-9A14-4EADE2B8243F}">
      <dgm:prSet/>
      <dgm:spPr/>
      <dgm:t>
        <a:bodyPr/>
        <a:lstStyle/>
        <a:p>
          <a:r>
            <a:rPr lang="en-US" b="0" i="0" u="none" strike="noStrike">
              <a:effectLst/>
            </a:rPr>
            <a:t>This improves the overall accuracy and efficiency of reverse engineering tasks.</a:t>
          </a:r>
        </a:p>
      </dgm:t>
    </dgm:pt>
    <dgm:pt modelId="{9A7A6575-CAEC-1143-A658-DA64CFA216DC}" type="parTrans" cxnId="{B8807A4B-67A8-514D-976C-677EB5D07796}">
      <dgm:prSet/>
      <dgm:spPr/>
      <dgm:t>
        <a:bodyPr/>
        <a:lstStyle/>
        <a:p>
          <a:endParaRPr lang="en-US"/>
        </a:p>
      </dgm:t>
    </dgm:pt>
    <dgm:pt modelId="{4CB00F9F-01C0-5041-BFB0-0544AE447D05}" type="sibTrans" cxnId="{B8807A4B-67A8-514D-976C-677EB5D07796}">
      <dgm:prSet/>
      <dgm:spPr/>
      <dgm:t>
        <a:bodyPr/>
        <a:lstStyle/>
        <a:p>
          <a:endParaRPr lang="en-US"/>
        </a:p>
      </dgm:t>
    </dgm:pt>
    <dgm:pt modelId="{C04144EE-31E3-6349-A164-904E7FF72685}" type="pres">
      <dgm:prSet presAssocID="{1B8CF2D9-77E2-40A1-AE96-9CB08C775E9B}" presName="outerComposite" presStyleCnt="0">
        <dgm:presLayoutVars>
          <dgm:chMax val="5"/>
          <dgm:dir/>
          <dgm:resizeHandles val="exact"/>
        </dgm:presLayoutVars>
      </dgm:prSet>
      <dgm:spPr/>
    </dgm:pt>
    <dgm:pt modelId="{1C1893B7-7C8B-B440-86B9-751260F16155}" type="pres">
      <dgm:prSet presAssocID="{1B8CF2D9-77E2-40A1-AE96-9CB08C775E9B}" presName="dummyMaxCanvas" presStyleCnt="0">
        <dgm:presLayoutVars/>
      </dgm:prSet>
      <dgm:spPr/>
    </dgm:pt>
    <dgm:pt modelId="{EB76C191-B990-704A-B400-82C5FE3238E9}" type="pres">
      <dgm:prSet presAssocID="{1B8CF2D9-77E2-40A1-AE96-9CB08C775E9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C3A0DB06-3C6F-4014-A43D-9BBB7CB510E5}" srcId="{1B8CF2D9-77E2-40A1-AE96-9CB08C775E9B}" destId="{D643E4C8-FDB7-4166-AC54-80326B19CCF9}" srcOrd="0" destOrd="0" parTransId="{159A8985-68DA-4CE2-858F-E7CCE519663A}" sibTransId="{2479F56B-BB27-46A2-85BC-41431CBFDD63}"/>
    <dgm:cxn modelId="{C0633C3A-353D-214B-8BE9-8861886CAD81}" type="presOf" srcId="{D643E4C8-FDB7-4166-AC54-80326B19CCF9}" destId="{EB76C191-B990-704A-B400-82C5FE3238E9}" srcOrd="0" destOrd="0" presId="urn:microsoft.com/office/officeart/2005/8/layout/vProcess5"/>
    <dgm:cxn modelId="{B8807A4B-67A8-514D-976C-677EB5D07796}" srcId="{D643E4C8-FDB7-4166-AC54-80326B19CCF9}" destId="{FF1B56AB-B621-4045-9A14-4EADE2B8243F}" srcOrd="1" destOrd="0" parTransId="{9A7A6575-CAEC-1143-A658-DA64CFA216DC}" sibTransId="{4CB00F9F-01C0-5041-BFB0-0544AE447D05}"/>
    <dgm:cxn modelId="{8E0C854F-7997-A446-993D-855C05CE5ED2}" type="presOf" srcId="{1B8CF2D9-77E2-40A1-AE96-9CB08C775E9B}" destId="{C04144EE-31E3-6349-A164-904E7FF72685}" srcOrd="0" destOrd="0" presId="urn:microsoft.com/office/officeart/2005/8/layout/vProcess5"/>
    <dgm:cxn modelId="{0BE52462-1E04-DF4F-9AA8-7DE5A327EA4B}" type="presOf" srcId="{FF1B56AB-B621-4045-9A14-4EADE2B8243F}" destId="{EB76C191-B990-704A-B400-82C5FE3238E9}" srcOrd="0" destOrd="2" presId="urn:microsoft.com/office/officeart/2005/8/layout/vProcess5"/>
    <dgm:cxn modelId="{6154EF97-1E57-994B-A53D-1292F3156881}" type="presOf" srcId="{E548D577-EC73-974E-8B46-F611CA5C06D0}" destId="{EB76C191-B990-704A-B400-82C5FE3238E9}" srcOrd="0" destOrd="1" presId="urn:microsoft.com/office/officeart/2005/8/layout/vProcess5"/>
    <dgm:cxn modelId="{44B77AF1-6FDD-294C-B12F-84912B963810}" srcId="{D643E4C8-FDB7-4166-AC54-80326B19CCF9}" destId="{E548D577-EC73-974E-8B46-F611CA5C06D0}" srcOrd="0" destOrd="0" parTransId="{12CD34BB-1634-C841-92C3-1F808CCA35C6}" sibTransId="{689EC797-030C-3745-B6F6-715D30F89C55}"/>
    <dgm:cxn modelId="{1AAF78D1-9B43-FB41-895E-76E941B06AF4}" type="presParOf" srcId="{C04144EE-31E3-6349-A164-904E7FF72685}" destId="{1C1893B7-7C8B-B440-86B9-751260F16155}" srcOrd="0" destOrd="0" presId="urn:microsoft.com/office/officeart/2005/8/layout/vProcess5"/>
    <dgm:cxn modelId="{CD2F60A4-E20E-2C42-8279-CB466A298D79}" type="presParOf" srcId="{C04144EE-31E3-6349-A164-904E7FF72685}" destId="{EB76C191-B990-704A-B400-82C5FE3238E9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C64884-3C42-4644-BCBC-22DDD42BFC83}" type="doc">
      <dgm:prSet loTypeId="urn:microsoft.com/office/officeart/2005/8/layout/list1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F07C016-BD15-40BB-9A0A-641C49D366C1}">
      <dgm:prSet/>
      <dgm:spPr/>
      <dgm:t>
        <a:bodyPr/>
        <a:lstStyle/>
        <a:p>
          <a:r>
            <a:rPr lang="en-US" b="1" i="0"/>
            <a:t>Short-term Goals:</a:t>
          </a:r>
          <a:endParaRPr lang="en-US"/>
        </a:p>
      </dgm:t>
    </dgm:pt>
    <dgm:pt modelId="{5C01AF11-E832-4AD4-BF5D-A1A6902DEECA}" type="parTrans" cxnId="{69E5D904-38EF-43A3-99B5-2353E0772649}">
      <dgm:prSet/>
      <dgm:spPr/>
      <dgm:t>
        <a:bodyPr/>
        <a:lstStyle/>
        <a:p>
          <a:endParaRPr lang="en-US"/>
        </a:p>
      </dgm:t>
    </dgm:pt>
    <dgm:pt modelId="{A1AEA666-B8EE-41FD-B669-C39657F8F659}" type="sibTrans" cxnId="{69E5D904-38EF-43A3-99B5-2353E0772649}">
      <dgm:prSet/>
      <dgm:spPr/>
      <dgm:t>
        <a:bodyPr/>
        <a:lstStyle/>
        <a:p>
          <a:endParaRPr lang="en-US"/>
        </a:p>
      </dgm:t>
    </dgm:pt>
    <dgm:pt modelId="{F84D81FA-CD76-4D8D-86C0-5F83474A5AD5}">
      <dgm:prSet/>
      <dgm:spPr/>
      <dgm:t>
        <a:bodyPr/>
        <a:lstStyle/>
        <a:p>
          <a:r>
            <a:rPr lang="en-US" b="0" i="0"/>
            <a:t>Continue finetuning LLM4Decompile and its use of </a:t>
          </a:r>
          <a:r>
            <a:rPr lang="en-US" b="0" i="0" err="1"/>
            <a:t>Ghidra</a:t>
          </a:r>
          <a:r>
            <a:rPr lang="en-US" b="0" i="0"/>
            <a:t>.</a:t>
          </a:r>
          <a:endParaRPr lang="en-US"/>
        </a:p>
      </dgm:t>
    </dgm:pt>
    <dgm:pt modelId="{852BF4EE-BF74-4FCC-8136-3C27ABA014BE}" type="parTrans" cxnId="{457BF496-BBE0-4E19-9ABA-59C0AAB4D25F}">
      <dgm:prSet/>
      <dgm:spPr/>
      <dgm:t>
        <a:bodyPr/>
        <a:lstStyle/>
        <a:p>
          <a:endParaRPr lang="en-US"/>
        </a:p>
      </dgm:t>
    </dgm:pt>
    <dgm:pt modelId="{08F7A196-80B5-4C3D-99B6-C898FFCD1EED}" type="sibTrans" cxnId="{457BF496-BBE0-4E19-9ABA-59C0AAB4D25F}">
      <dgm:prSet/>
      <dgm:spPr/>
      <dgm:t>
        <a:bodyPr/>
        <a:lstStyle/>
        <a:p>
          <a:endParaRPr lang="en-US"/>
        </a:p>
      </dgm:t>
    </dgm:pt>
    <dgm:pt modelId="{CE55C9D4-3E18-45BE-B728-452D6587B397}">
      <dgm:prSet/>
      <dgm:spPr/>
      <dgm:t>
        <a:bodyPr/>
        <a:lstStyle/>
        <a:p>
          <a:r>
            <a:rPr lang="en-US" b="0" i="0"/>
            <a:t>Integrate RAG to improve decompilation results.</a:t>
          </a:r>
          <a:endParaRPr lang="en-US"/>
        </a:p>
      </dgm:t>
    </dgm:pt>
    <dgm:pt modelId="{0ED7C9A3-A2DC-46F7-9580-83747F9FFBD0}" type="parTrans" cxnId="{3E12A72C-FDA7-4137-99A4-A79AF56109CF}">
      <dgm:prSet/>
      <dgm:spPr/>
      <dgm:t>
        <a:bodyPr/>
        <a:lstStyle/>
        <a:p>
          <a:endParaRPr lang="en-US"/>
        </a:p>
      </dgm:t>
    </dgm:pt>
    <dgm:pt modelId="{B7F470D4-A1E4-431B-9C5A-B604954EA0F9}" type="sibTrans" cxnId="{3E12A72C-FDA7-4137-99A4-A79AF56109CF}">
      <dgm:prSet/>
      <dgm:spPr/>
      <dgm:t>
        <a:bodyPr/>
        <a:lstStyle/>
        <a:p>
          <a:endParaRPr lang="en-US"/>
        </a:p>
      </dgm:t>
    </dgm:pt>
    <dgm:pt modelId="{9CBF5A14-D316-4208-8D90-B6E0F6EC254D}">
      <dgm:prSet/>
      <dgm:spPr/>
      <dgm:t>
        <a:bodyPr/>
        <a:lstStyle/>
        <a:p>
          <a:r>
            <a:rPr lang="en-US" b="1" i="0"/>
            <a:t>Long-term Goals:</a:t>
          </a:r>
          <a:endParaRPr lang="en-US"/>
        </a:p>
      </dgm:t>
    </dgm:pt>
    <dgm:pt modelId="{14271AB9-F8E7-48C4-9C91-2FF855A0EB03}" type="parTrans" cxnId="{B6909122-CEFD-4806-9917-D6A2A7962665}">
      <dgm:prSet/>
      <dgm:spPr/>
      <dgm:t>
        <a:bodyPr/>
        <a:lstStyle/>
        <a:p>
          <a:endParaRPr lang="en-US"/>
        </a:p>
      </dgm:t>
    </dgm:pt>
    <dgm:pt modelId="{2D99A2D0-2B95-4604-BD88-219C7737A4B0}" type="sibTrans" cxnId="{B6909122-CEFD-4806-9917-D6A2A7962665}">
      <dgm:prSet/>
      <dgm:spPr/>
      <dgm:t>
        <a:bodyPr/>
        <a:lstStyle/>
        <a:p>
          <a:endParaRPr lang="en-US"/>
        </a:p>
      </dgm:t>
    </dgm:pt>
    <dgm:pt modelId="{0716D122-8A9D-421D-91B0-90894FF9D7B5}">
      <dgm:prSet/>
      <dgm:spPr/>
      <dgm:t>
        <a:bodyPr/>
        <a:lstStyle/>
        <a:p>
          <a:r>
            <a:rPr lang="en-US" b="0" i="0"/>
            <a:t>Test effectiveness in static reverse engineering (SRE) tasks.</a:t>
          </a:r>
          <a:endParaRPr lang="en-US"/>
        </a:p>
      </dgm:t>
    </dgm:pt>
    <dgm:pt modelId="{E83ECB77-392D-48CE-AFCB-FAA078DED380}" type="parTrans" cxnId="{A7C79651-4B85-4F0C-93CA-F3AA6D8E4137}">
      <dgm:prSet/>
      <dgm:spPr/>
      <dgm:t>
        <a:bodyPr/>
        <a:lstStyle/>
        <a:p>
          <a:endParaRPr lang="en-US"/>
        </a:p>
      </dgm:t>
    </dgm:pt>
    <dgm:pt modelId="{930166CB-7897-4986-B3C8-D6C48DB24B04}" type="sibTrans" cxnId="{A7C79651-4B85-4F0C-93CA-F3AA6D8E4137}">
      <dgm:prSet/>
      <dgm:spPr/>
      <dgm:t>
        <a:bodyPr/>
        <a:lstStyle/>
        <a:p>
          <a:endParaRPr lang="en-US"/>
        </a:p>
      </dgm:t>
    </dgm:pt>
    <dgm:pt modelId="{F1D0A8FF-6A80-49AE-9A9A-570A95D88DB8}">
      <dgm:prSet/>
      <dgm:spPr/>
      <dgm:t>
        <a:bodyPr/>
        <a:lstStyle/>
        <a:p>
          <a:r>
            <a:rPr lang="en-US" b="0" i="0"/>
            <a:t>Complete final report and tool demonstration.</a:t>
          </a:r>
          <a:endParaRPr lang="en-US"/>
        </a:p>
      </dgm:t>
    </dgm:pt>
    <dgm:pt modelId="{5AD57B38-2A08-4562-8395-9A501F5E3647}" type="parTrans" cxnId="{4D99030F-96CB-4F34-B1E8-A0017679BF3A}">
      <dgm:prSet/>
      <dgm:spPr/>
      <dgm:t>
        <a:bodyPr/>
        <a:lstStyle/>
        <a:p>
          <a:endParaRPr lang="en-US"/>
        </a:p>
      </dgm:t>
    </dgm:pt>
    <dgm:pt modelId="{4C8DE315-FE76-4772-A029-1C8FEF5E5E6E}" type="sibTrans" cxnId="{4D99030F-96CB-4F34-B1E8-A0017679BF3A}">
      <dgm:prSet/>
      <dgm:spPr/>
      <dgm:t>
        <a:bodyPr/>
        <a:lstStyle/>
        <a:p>
          <a:endParaRPr lang="en-US"/>
        </a:p>
      </dgm:t>
    </dgm:pt>
    <dgm:pt modelId="{F0D88D79-0B0A-594C-9D35-AFF42B763400}" type="pres">
      <dgm:prSet presAssocID="{15C64884-3C42-4644-BCBC-22DDD42BFC83}" presName="linear" presStyleCnt="0">
        <dgm:presLayoutVars>
          <dgm:dir/>
          <dgm:animLvl val="lvl"/>
          <dgm:resizeHandles val="exact"/>
        </dgm:presLayoutVars>
      </dgm:prSet>
      <dgm:spPr/>
    </dgm:pt>
    <dgm:pt modelId="{506B8CD1-B807-4F4D-864D-4E49A12E8969}" type="pres">
      <dgm:prSet presAssocID="{EF07C016-BD15-40BB-9A0A-641C49D366C1}" presName="parentLin" presStyleCnt="0"/>
      <dgm:spPr/>
    </dgm:pt>
    <dgm:pt modelId="{0BAD1630-EB09-F843-8007-F19568E667AA}" type="pres">
      <dgm:prSet presAssocID="{EF07C016-BD15-40BB-9A0A-641C49D366C1}" presName="parentLeftMargin" presStyleLbl="node1" presStyleIdx="0" presStyleCnt="2"/>
      <dgm:spPr/>
    </dgm:pt>
    <dgm:pt modelId="{FC6D29A4-D35E-6D4E-B62A-8B046513E87F}" type="pres">
      <dgm:prSet presAssocID="{EF07C016-BD15-40BB-9A0A-641C49D366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661DF9-AEEB-F84D-8936-3359284723D2}" type="pres">
      <dgm:prSet presAssocID="{EF07C016-BD15-40BB-9A0A-641C49D366C1}" presName="negativeSpace" presStyleCnt="0"/>
      <dgm:spPr/>
    </dgm:pt>
    <dgm:pt modelId="{4C1D7571-132B-9547-AE2A-4891489A5A9F}" type="pres">
      <dgm:prSet presAssocID="{EF07C016-BD15-40BB-9A0A-641C49D366C1}" presName="childText" presStyleLbl="conFgAcc1" presStyleIdx="0" presStyleCnt="2">
        <dgm:presLayoutVars>
          <dgm:bulletEnabled val="1"/>
        </dgm:presLayoutVars>
      </dgm:prSet>
      <dgm:spPr/>
    </dgm:pt>
    <dgm:pt modelId="{CBED6AE3-B04F-264D-8B0B-E18B79653CF9}" type="pres">
      <dgm:prSet presAssocID="{A1AEA666-B8EE-41FD-B669-C39657F8F659}" presName="spaceBetweenRectangles" presStyleCnt="0"/>
      <dgm:spPr/>
    </dgm:pt>
    <dgm:pt modelId="{CD87EBB6-0EE4-8B44-B51F-9A11CB1C127F}" type="pres">
      <dgm:prSet presAssocID="{9CBF5A14-D316-4208-8D90-B6E0F6EC254D}" presName="parentLin" presStyleCnt="0"/>
      <dgm:spPr/>
    </dgm:pt>
    <dgm:pt modelId="{4A98DA65-8BBF-CC4E-A95C-17DC325F0CE6}" type="pres">
      <dgm:prSet presAssocID="{9CBF5A14-D316-4208-8D90-B6E0F6EC254D}" presName="parentLeftMargin" presStyleLbl="node1" presStyleIdx="0" presStyleCnt="2"/>
      <dgm:spPr/>
    </dgm:pt>
    <dgm:pt modelId="{F51D834D-B9A8-8541-A33D-F30AA523B12E}" type="pres">
      <dgm:prSet presAssocID="{9CBF5A14-D316-4208-8D90-B6E0F6EC25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438C44-2449-B244-97D4-CBDF4AF8DD20}" type="pres">
      <dgm:prSet presAssocID="{9CBF5A14-D316-4208-8D90-B6E0F6EC254D}" presName="negativeSpace" presStyleCnt="0"/>
      <dgm:spPr/>
    </dgm:pt>
    <dgm:pt modelId="{5B05B584-D242-D649-B4F0-4A62132B1243}" type="pres">
      <dgm:prSet presAssocID="{9CBF5A14-D316-4208-8D90-B6E0F6EC25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9E5D904-38EF-43A3-99B5-2353E0772649}" srcId="{15C64884-3C42-4644-BCBC-22DDD42BFC83}" destId="{EF07C016-BD15-40BB-9A0A-641C49D366C1}" srcOrd="0" destOrd="0" parTransId="{5C01AF11-E832-4AD4-BF5D-A1A6902DEECA}" sibTransId="{A1AEA666-B8EE-41FD-B669-C39657F8F659}"/>
    <dgm:cxn modelId="{4D99030F-96CB-4F34-B1E8-A0017679BF3A}" srcId="{9CBF5A14-D316-4208-8D90-B6E0F6EC254D}" destId="{F1D0A8FF-6A80-49AE-9A9A-570A95D88DB8}" srcOrd="1" destOrd="0" parTransId="{5AD57B38-2A08-4562-8395-9A501F5E3647}" sibTransId="{4C8DE315-FE76-4772-A029-1C8FEF5E5E6E}"/>
    <dgm:cxn modelId="{1BA56E13-095A-B141-BA46-1D913789DCEC}" type="presOf" srcId="{EF07C016-BD15-40BB-9A0A-641C49D366C1}" destId="{FC6D29A4-D35E-6D4E-B62A-8B046513E87F}" srcOrd="1" destOrd="0" presId="urn:microsoft.com/office/officeart/2005/8/layout/list1"/>
    <dgm:cxn modelId="{19A0671D-2A7C-844E-BD59-B3588BDE0C7A}" type="presOf" srcId="{F1D0A8FF-6A80-49AE-9A9A-570A95D88DB8}" destId="{5B05B584-D242-D649-B4F0-4A62132B1243}" srcOrd="0" destOrd="1" presId="urn:microsoft.com/office/officeart/2005/8/layout/list1"/>
    <dgm:cxn modelId="{B6909122-CEFD-4806-9917-D6A2A7962665}" srcId="{15C64884-3C42-4644-BCBC-22DDD42BFC83}" destId="{9CBF5A14-D316-4208-8D90-B6E0F6EC254D}" srcOrd="1" destOrd="0" parTransId="{14271AB9-F8E7-48C4-9C91-2FF855A0EB03}" sibTransId="{2D99A2D0-2B95-4604-BD88-219C7737A4B0}"/>
    <dgm:cxn modelId="{3E12A72C-FDA7-4137-99A4-A79AF56109CF}" srcId="{EF07C016-BD15-40BB-9A0A-641C49D366C1}" destId="{CE55C9D4-3E18-45BE-B728-452D6587B397}" srcOrd="1" destOrd="0" parTransId="{0ED7C9A3-A2DC-46F7-9580-83747F9FFBD0}" sibTransId="{B7F470D4-A1E4-431B-9C5A-B604954EA0F9}"/>
    <dgm:cxn modelId="{A7C79651-4B85-4F0C-93CA-F3AA6D8E4137}" srcId="{9CBF5A14-D316-4208-8D90-B6E0F6EC254D}" destId="{0716D122-8A9D-421D-91B0-90894FF9D7B5}" srcOrd="0" destOrd="0" parTransId="{E83ECB77-392D-48CE-AFCB-FAA078DED380}" sibTransId="{930166CB-7897-4986-B3C8-D6C48DB24B04}"/>
    <dgm:cxn modelId="{77405E59-1FB9-4145-AD59-47E9CA721D44}" type="presOf" srcId="{15C64884-3C42-4644-BCBC-22DDD42BFC83}" destId="{F0D88D79-0B0A-594C-9D35-AFF42B763400}" srcOrd="0" destOrd="0" presId="urn:microsoft.com/office/officeart/2005/8/layout/list1"/>
    <dgm:cxn modelId="{E47E0786-2871-964E-922B-29E09E90F461}" type="presOf" srcId="{EF07C016-BD15-40BB-9A0A-641C49D366C1}" destId="{0BAD1630-EB09-F843-8007-F19568E667AA}" srcOrd="0" destOrd="0" presId="urn:microsoft.com/office/officeart/2005/8/layout/list1"/>
    <dgm:cxn modelId="{457BF496-BBE0-4E19-9ABA-59C0AAB4D25F}" srcId="{EF07C016-BD15-40BB-9A0A-641C49D366C1}" destId="{F84D81FA-CD76-4D8D-86C0-5F83474A5AD5}" srcOrd="0" destOrd="0" parTransId="{852BF4EE-BF74-4FCC-8136-3C27ABA014BE}" sibTransId="{08F7A196-80B5-4C3D-99B6-C898FFCD1EED}"/>
    <dgm:cxn modelId="{4BA7AAB0-77D6-F640-AC5F-BE9CC7C9DD24}" type="presOf" srcId="{F84D81FA-CD76-4D8D-86C0-5F83474A5AD5}" destId="{4C1D7571-132B-9547-AE2A-4891489A5A9F}" srcOrd="0" destOrd="0" presId="urn:microsoft.com/office/officeart/2005/8/layout/list1"/>
    <dgm:cxn modelId="{83BE18BD-3270-B344-83FE-3936CF1948A7}" type="presOf" srcId="{CE55C9D4-3E18-45BE-B728-452D6587B397}" destId="{4C1D7571-132B-9547-AE2A-4891489A5A9F}" srcOrd="0" destOrd="1" presId="urn:microsoft.com/office/officeart/2005/8/layout/list1"/>
    <dgm:cxn modelId="{2071F4C7-D685-CF4F-850B-6415498306AC}" type="presOf" srcId="{9CBF5A14-D316-4208-8D90-B6E0F6EC254D}" destId="{4A98DA65-8BBF-CC4E-A95C-17DC325F0CE6}" srcOrd="0" destOrd="0" presId="urn:microsoft.com/office/officeart/2005/8/layout/list1"/>
    <dgm:cxn modelId="{E60091E9-9C6B-0747-9696-AB1D2798A1B3}" type="presOf" srcId="{9CBF5A14-D316-4208-8D90-B6E0F6EC254D}" destId="{F51D834D-B9A8-8541-A33D-F30AA523B12E}" srcOrd="1" destOrd="0" presId="urn:microsoft.com/office/officeart/2005/8/layout/list1"/>
    <dgm:cxn modelId="{C2F445EC-62ED-0A41-89C5-8A8B54A275CB}" type="presOf" srcId="{0716D122-8A9D-421D-91B0-90894FF9D7B5}" destId="{5B05B584-D242-D649-B4F0-4A62132B1243}" srcOrd="0" destOrd="0" presId="urn:microsoft.com/office/officeart/2005/8/layout/list1"/>
    <dgm:cxn modelId="{B235156D-8A1F-5F48-B5BF-5B0CAE01AE71}" type="presParOf" srcId="{F0D88D79-0B0A-594C-9D35-AFF42B763400}" destId="{506B8CD1-B807-4F4D-864D-4E49A12E8969}" srcOrd="0" destOrd="0" presId="urn:microsoft.com/office/officeart/2005/8/layout/list1"/>
    <dgm:cxn modelId="{00403C15-D9C5-874D-8584-BB91F7F6F0F6}" type="presParOf" srcId="{506B8CD1-B807-4F4D-864D-4E49A12E8969}" destId="{0BAD1630-EB09-F843-8007-F19568E667AA}" srcOrd="0" destOrd="0" presId="urn:microsoft.com/office/officeart/2005/8/layout/list1"/>
    <dgm:cxn modelId="{AD34CDD1-93A9-5842-801B-B9A254C83142}" type="presParOf" srcId="{506B8CD1-B807-4F4D-864D-4E49A12E8969}" destId="{FC6D29A4-D35E-6D4E-B62A-8B046513E87F}" srcOrd="1" destOrd="0" presId="urn:microsoft.com/office/officeart/2005/8/layout/list1"/>
    <dgm:cxn modelId="{28C8E39B-4336-874D-B8F7-204ED3945743}" type="presParOf" srcId="{F0D88D79-0B0A-594C-9D35-AFF42B763400}" destId="{47661DF9-AEEB-F84D-8936-3359284723D2}" srcOrd="1" destOrd="0" presId="urn:microsoft.com/office/officeart/2005/8/layout/list1"/>
    <dgm:cxn modelId="{4C9840BC-57BA-0E4E-9A66-5A4A632C4505}" type="presParOf" srcId="{F0D88D79-0B0A-594C-9D35-AFF42B763400}" destId="{4C1D7571-132B-9547-AE2A-4891489A5A9F}" srcOrd="2" destOrd="0" presId="urn:microsoft.com/office/officeart/2005/8/layout/list1"/>
    <dgm:cxn modelId="{EB4E8D68-19A6-714C-8443-4DC99332838B}" type="presParOf" srcId="{F0D88D79-0B0A-594C-9D35-AFF42B763400}" destId="{CBED6AE3-B04F-264D-8B0B-E18B79653CF9}" srcOrd="3" destOrd="0" presId="urn:microsoft.com/office/officeart/2005/8/layout/list1"/>
    <dgm:cxn modelId="{79071EE1-558E-B048-A693-16A4D8ED4EAA}" type="presParOf" srcId="{F0D88D79-0B0A-594C-9D35-AFF42B763400}" destId="{CD87EBB6-0EE4-8B44-B51F-9A11CB1C127F}" srcOrd="4" destOrd="0" presId="urn:microsoft.com/office/officeart/2005/8/layout/list1"/>
    <dgm:cxn modelId="{EF81E70A-7141-8941-9C9B-2E17164D2DA8}" type="presParOf" srcId="{CD87EBB6-0EE4-8B44-B51F-9A11CB1C127F}" destId="{4A98DA65-8BBF-CC4E-A95C-17DC325F0CE6}" srcOrd="0" destOrd="0" presId="urn:microsoft.com/office/officeart/2005/8/layout/list1"/>
    <dgm:cxn modelId="{286AA8A9-A226-2844-9F6D-4548B1E6EFF4}" type="presParOf" srcId="{CD87EBB6-0EE4-8B44-B51F-9A11CB1C127F}" destId="{F51D834D-B9A8-8541-A33D-F30AA523B12E}" srcOrd="1" destOrd="0" presId="urn:microsoft.com/office/officeart/2005/8/layout/list1"/>
    <dgm:cxn modelId="{03FAC21B-901F-7547-B402-E746CEC8E666}" type="presParOf" srcId="{F0D88D79-0B0A-594C-9D35-AFF42B763400}" destId="{DD438C44-2449-B244-97D4-CBDF4AF8DD20}" srcOrd="5" destOrd="0" presId="urn:microsoft.com/office/officeart/2005/8/layout/list1"/>
    <dgm:cxn modelId="{B6E007D4-56CB-094D-815D-F83E6BABA6A6}" type="presParOf" srcId="{F0D88D79-0B0A-594C-9D35-AFF42B763400}" destId="{5B05B584-D242-D649-B4F0-4A62132B12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24F431-B3D0-634D-9706-DB5F4E58A5AD}" type="doc">
      <dgm:prSet loTypeId="urn:microsoft.com/office/officeart/2005/8/layout/hProcess6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D16B18-AD38-8F47-8543-93051B5348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 files</a:t>
          </a:r>
        </a:p>
      </dgm:t>
    </dgm:pt>
    <dgm:pt modelId="{EF6533E6-34D8-234D-AF6C-26871FFF52AC}" type="parTrans" cxnId="{3759CC4E-D821-F040-8ED7-A06C01D8DFB5}">
      <dgm:prSet/>
      <dgm:spPr/>
      <dgm:t>
        <a:bodyPr/>
        <a:lstStyle/>
        <a:p>
          <a:endParaRPr lang="en-US"/>
        </a:p>
      </dgm:t>
    </dgm:pt>
    <dgm:pt modelId="{5C716647-41D1-EF4C-BA31-F6161A5B07AE}" type="sibTrans" cxnId="{3759CC4E-D821-F040-8ED7-A06C01D8DFB5}">
      <dgm:prSet/>
      <dgm:spPr/>
      <dgm:t>
        <a:bodyPr/>
        <a:lstStyle/>
        <a:p>
          <a:endParaRPr lang="en-US"/>
        </a:p>
      </dgm:t>
    </dgm:pt>
    <dgm:pt modelId="{02B711B2-2A53-9640-8F13-DB2269657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Assembly files</a:t>
          </a:r>
        </a:p>
      </dgm:t>
    </dgm:pt>
    <dgm:pt modelId="{0220BD9C-D2B8-7841-A154-8B97B8F9276B}" type="parTrans" cxnId="{8E507142-330D-0243-A123-887A59D8B693}">
      <dgm:prSet/>
      <dgm:spPr/>
      <dgm:t>
        <a:bodyPr/>
        <a:lstStyle/>
        <a:p>
          <a:endParaRPr lang="en-US"/>
        </a:p>
      </dgm:t>
    </dgm:pt>
    <dgm:pt modelId="{BA8732E4-ED42-1144-9626-2F27D8D356C9}" type="sibTrans" cxnId="{8E507142-330D-0243-A123-887A59D8B693}">
      <dgm:prSet/>
      <dgm:spPr/>
      <dgm:t>
        <a:bodyPr/>
        <a:lstStyle/>
        <a:p>
          <a:endParaRPr lang="en-US"/>
        </a:p>
      </dgm:t>
    </dgm:pt>
    <dgm:pt modelId="{AF0AC616-E73F-404F-AEC7-A6C49C1D6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CFG</a:t>
          </a:r>
        </a:p>
      </dgm:t>
    </dgm:pt>
    <dgm:pt modelId="{24ED7CF6-7A31-4B41-B2FA-763D1D24C09B}" type="parTrans" cxnId="{58DE4346-0444-1749-ABDA-013DB6597002}">
      <dgm:prSet/>
      <dgm:spPr/>
      <dgm:t>
        <a:bodyPr/>
        <a:lstStyle/>
        <a:p>
          <a:endParaRPr lang="en-US"/>
        </a:p>
      </dgm:t>
    </dgm:pt>
    <dgm:pt modelId="{37C4CAD9-6CA8-7C46-A9D8-2056408020DB}" type="sibTrans" cxnId="{58DE4346-0444-1749-ABDA-013DB6597002}">
      <dgm:prSet/>
      <dgm:spPr/>
      <dgm:t>
        <a:bodyPr/>
        <a:lstStyle/>
        <a:p>
          <a:endParaRPr lang="en-US"/>
        </a:p>
      </dgm:t>
    </dgm:pt>
    <dgm:pt modelId="{1F9B39DF-B975-C344-AFC6-9A1CC150A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B288B6DA-8F28-E44A-B670-9BAD144CFE8B}" type="parTrans" cxnId="{F255271E-810C-0149-863C-2264CF110190}">
      <dgm:prSet/>
      <dgm:spPr/>
      <dgm:t>
        <a:bodyPr/>
        <a:lstStyle/>
        <a:p>
          <a:endParaRPr lang="en-US"/>
        </a:p>
      </dgm:t>
    </dgm:pt>
    <dgm:pt modelId="{1D0C0B42-1DC0-C44A-9E54-7DEC833C93C2}" type="sibTrans" cxnId="{F255271E-810C-0149-863C-2264CF110190}">
      <dgm:prSet/>
      <dgm:spPr/>
      <dgm:t>
        <a:bodyPr/>
        <a:lstStyle/>
        <a:p>
          <a:endParaRPr lang="en-US"/>
        </a:p>
      </dgm:t>
    </dgm:pt>
    <dgm:pt modelId="{523E5D7C-57AD-B945-A604-01BAACE6D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Neo4j</a:t>
          </a:r>
        </a:p>
      </dgm:t>
    </dgm:pt>
    <dgm:pt modelId="{CCB88191-039A-C141-B9B1-C2753DB6F0C2}" type="parTrans" cxnId="{A373ABFB-BE4E-3C48-9735-236661363C1B}">
      <dgm:prSet/>
      <dgm:spPr/>
      <dgm:t>
        <a:bodyPr/>
        <a:lstStyle/>
        <a:p>
          <a:endParaRPr lang="en-US"/>
        </a:p>
      </dgm:t>
    </dgm:pt>
    <dgm:pt modelId="{913302B1-8F1C-454E-A4A4-88A0A6EB4A57}" type="sibTrans" cxnId="{A373ABFB-BE4E-3C48-9735-236661363C1B}">
      <dgm:prSet/>
      <dgm:spPr/>
      <dgm:t>
        <a:bodyPr/>
        <a:lstStyle/>
        <a:p>
          <a:endParaRPr lang="en-US"/>
        </a:p>
      </dgm:t>
    </dgm:pt>
    <dgm:pt modelId="{FBF40A70-985C-444C-8E04-4749561C1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Exebench</a:t>
          </a:r>
          <a:endParaRPr lang="en-US"/>
        </a:p>
      </dgm:t>
    </dgm:pt>
    <dgm:pt modelId="{9F498234-31A8-9048-BC21-516B33E2FD9F}" type="parTrans" cxnId="{531EFD58-4453-9B4E-B401-949D3DA8750D}">
      <dgm:prSet/>
      <dgm:spPr/>
      <dgm:t>
        <a:bodyPr/>
        <a:lstStyle/>
        <a:p>
          <a:endParaRPr lang="en-US"/>
        </a:p>
      </dgm:t>
    </dgm:pt>
    <dgm:pt modelId="{85C388CC-39A8-5B4D-B91E-32F98760357E}" type="sibTrans" cxnId="{531EFD58-4453-9B4E-B401-949D3DA8750D}">
      <dgm:prSet/>
      <dgm:spPr/>
      <dgm:t>
        <a:bodyPr/>
        <a:lstStyle/>
        <a:p>
          <a:endParaRPr lang="en-US"/>
        </a:p>
      </dgm:t>
    </dgm:pt>
    <dgm:pt modelId="{7BF52F10-3255-254B-91F2-932B146C2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76FE0722-854B-2E43-9F75-EB2801AF4753}" type="parTrans" cxnId="{D9A0A929-5330-2C4D-A7FB-785C6055A6B8}">
      <dgm:prSet/>
      <dgm:spPr/>
      <dgm:t>
        <a:bodyPr/>
        <a:lstStyle/>
        <a:p>
          <a:endParaRPr lang="en-US"/>
        </a:p>
      </dgm:t>
    </dgm:pt>
    <dgm:pt modelId="{3C46A5C3-04A4-0246-A800-4E7851CC987C}" type="sibTrans" cxnId="{D9A0A929-5330-2C4D-A7FB-785C6055A6B8}">
      <dgm:prSet/>
      <dgm:spPr/>
      <dgm:t>
        <a:bodyPr/>
        <a:lstStyle/>
        <a:p>
          <a:endParaRPr lang="en-US"/>
        </a:p>
      </dgm:t>
    </dgm:pt>
    <dgm:pt modelId="{276C2D30-A81F-264B-8035-5A07EFF84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GCC</a:t>
          </a:r>
        </a:p>
      </dgm:t>
    </dgm:pt>
    <dgm:pt modelId="{0E54E455-3EFE-B042-8810-5E0A7157B661}" type="parTrans" cxnId="{86AD0224-0944-6444-8939-0108AC2413D5}">
      <dgm:prSet/>
      <dgm:spPr/>
      <dgm:t>
        <a:bodyPr/>
        <a:lstStyle/>
        <a:p>
          <a:endParaRPr lang="en-US"/>
        </a:p>
      </dgm:t>
    </dgm:pt>
    <dgm:pt modelId="{0E51540A-312E-804A-99FA-EA74BDF3D14E}" type="sibTrans" cxnId="{86AD0224-0944-6444-8939-0108AC2413D5}">
      <dgm:prSet/>
      <dgm:spPr/>
      <dgm:t>
        <a:bodyPr/>
        <a:lstStyle/>
        <a:p>
          <a:endParaRPr lang="en-US"/>
        </a:p>
      </dgm:t>
    </dgm:pt>
    <dgm:pt modelId="{3DC7F9E5-60BB-0242-9148-3BC2A2F7F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2632BEF3-6A48-374E-9BB4-ECCA1DAC293F}" type="parTrans" cxnId="{5CB8F0CF-31C1-1746-A082-A8DA5A32BA98}">
      <dgm:prSet/>
      <dgm:spPr/>
      <dgm:t>
        <a:bodyPr/>
        <a:lstStyle/>
        <a:p>
          <a:endParaRPr lang="en-US"/>
        </a:p>
      </dgm:t>
    </dgm:pt>
    <dgm:pt modelId="{F53DFC23-A7DA-0B4B-A866-8769C2EAF62F}" type="sibTrans" cxnId="{5CB8F0CF-31C1-1746-A082-A8DA5A32BA98}">
      <dgm:prSet/>
      <dgm:spPr/>
      <dgm:t>
        <a:bodyPr/>
        <a:lstStyle/>
        <a:p>
          <a:endParaRPr lang="en-US"/>
        </a:p>
      </dgm:t>
    </dgm:pt>
    <dgm:pt modelId="{15B4A85D-3B1F-C744-AAD4-69D47F442C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15DC09E6-DC84-F045-B50A-FDECCE86D523}" type="parTrans" cxnId="{E18C9D26-F6BD-3246-931E-AB4BD77986AD}">
      <dgm:prSet/>
      <dgm:spPr/>
      <dgm:t>
        <a:bodyPr/>
        <a:lstStyle/>
        <a:p>
          <a:endParaRPr lang="en-US"/>
        </a:p>
      </dgm:t>
    </dgm:pt>
    <dgm:pt modelId="{F8E14436-48DC-C944-AC9C-EC6579BD20A1}" type="sibTrans" cxnId="{E18C9D26-F6BD-3246-931E-AB4BD77986AD}">
      <dgm:prSet/>
      <dgm:spPr/>
      <dgm:t>
        <a:bodyPr/>
        <a:lstStyle/>
        <a:p>
          <a:endParaRPr lang="en-US"/>
        </a:p>
      </dgm:t>
    </dgm:pt>
    <dgm:pt modelId="{E33A77FE-19BD-AB46-8E11-5241F4A7ACCC}" type="pres">
      <dgm:prSet presAssocID="{AC24F431-B3D0-634D-9706-DB5F4E58A5AD}" presName="theList" presStyleCnt="0">
        <dgm:presLayoutVars>
          <dgm:dir/>
          <dgm:animLvl val="lvl"/>
          <dgm:resizeHandles val="exact"/>
        </dgm:presLayoutVars>
      </dgm:prSet>
      <dgm:spPr/>
    </dgm:pt>
    <dgm:pt modelId="{6050F521-E416-CE48-A591-978F1019E19F}" type="pres">
      <dgm:prSet presAssocID="{13D16B18-AD38-8F47-8543-93051B534816}" presName="compNode" presStyleCnt="0"/>
      <dgm:spPr/>
    </dgm:pt>
    <dgm:pt modelId="{07E7AACD-680A-9D42-B9BF-1F08C013641C}" type="pres">
      <dgm:prSet presAssocID="{13D16B18-AD38-8F47-8543-93051B534816}" presName="noGeometry" presStyleCnt="0"/>
      <dgm:spPr/>
    </dgm:pt>
    <dgm:pt modelId="{254F8D71-70BD-4145-9091-E11DF94F3FBF}" type="pres">
      <dgm:prSet presAssocID="{13D16B18-AD38-8F47-8543-93051B534816}" presName="childTextVisible" presStyleLbl="bgAccFollowNode1" presStyleIdx="0" presStyleCnt="5">
        <dgm:presLayoutVars>
          <dgm:bulletEnabled val="1"/>
        </dgm:presLayoutVars>
      </dgm:prSet>
      <dgm:spPr/>
    </dgm:pt>
    <dgm:pt modelId="{37A8811A-AD42-2541-AF45-9A683C8F0B88}" type="pres">
      <dgm:prSet presAssocID="{13D16B18-AD38-8F47-8543-93051B534816}" presName="childTextHidden" presStyleLbl="bgAccFollowNode1" presStyleIdx="0" presStyleCnt="5"/>
      <dgm:spPr/>
    </dgm:pt>
    <dgm:pt modelId="{C24AAC51-2065-CB47-89F2-2374581ECBA7}" type="pres">
      <dgm:prSet presAssocID="{13D16B18-AD38-8F47-8543-93051B5348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D5DD9CF-2690-5A4A-946A-277D92FEA8E7}" type="pres">
      <dgm:prSet presAssocID="{13D16B18-AD38-8F47-8543-93051B534816}" presName="aSpace" presStyleCnt="0"/>
      <dgm:spPr/>
    </dgm:pt>
    <dgm:pt modelId="{C44F70FC-81DB-8249-9605-6DCAF7B853EF}" type="pres">
      <dgm:prSet presAssocID="{02B711B2-2A53-9640-8F13-DB2269657737}" presName="compNode" presStyleCnt="0"/>
      <dgm:spPr/>
    </dgm:pt>
    <dgm:pt modelId="{5E5B6FE1-3410-364D-ADAA-3B691832508C}" type="pres">
      <dgm:prSet presAssocID="{02B711B2-2A53-9640-8F13-DB2269657737}" presName="noGeometry" presStyleCnt="0"/>
      <dgm:spPr/>
    </dgm:pt>
    <dgm:pt modelId="{DEDF821E-6DBA-C446-8477-9EB06DA40FB0}" type="pres">
      <dgm:prSet presAssocID="{02B711B2-2A53-9640-8F13-DB2269657737}" presName="childTextVisible" presStyleLbl="bgAccFollowNode1" presStyleIdx="1" presStyleCnt="5" custLinFactNeighborY="529">
        <dgm:presLayoutVars>
          <dgm:bulletEnabled val="1"/>
        </dgm:presLayoutVars>
      </dgm:prSet>
      <dgm:spPr/>
    </dgm:pt>
    <dgm:pt modelId="{9F20B541-02EA-BD42-B2D2-346FDE7555D9}" type="pres">
      <dgm:prSet presAssocID="{02B711B2-2A53-9640-8F13-DB2269657737}" presName="childTextHidden" presStyleLbl="bgAccFollowNode1" presStyleIdx="1" presStyleCnt="5"/>
      <dgm:spPr/>
    </dgm:pt>
    <dgm:pt modelId="{C4877144-431E-FF44-81E2-31F587476880}" type="pres">
      <dgm:prSet presAssocID="{02B711B2-2A53-9640-8F13-DB226965773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F9EA389-889D-E14E-98EC-C460BBA2EF76}" type="pres">
      <dgm:prSet presAssocID="{02B711B2-2A53-9640-8F13-DB2269657737}" presName="aSpace" presStyleCnt="0"/>
      <dgm:spPr/>
    </dgm:pt>
    <dgm:pt modelId="{5A2F6AF7-8C35-E040-B054-2D1D1FBC9FD0}" type="pres">
      <dgm:prSet presAssocID="{AF0AC616-E73F-404F-AEC7-A6C49C1D6A88}" presName="compNode" presStyleCnt="0"/>
      <dgm:spPr/>
    </dgm:pt>
    <dgm:pt modelId="{8B073E21-4157-5041-A7BE-76010D0980BF}" type="pres">
      <dgm:prSet presAssocID="{AF0AC616-E73F-404F-AEC7-A6C49C1D6A88}" presName="noGeometry" presStyleCnt="0"/>
      <dgm:spPr/>
    </dgm:pt>
    <dgm:pt modelId="{D891FBE9-0AF8-6944-907C-2064C48F135D}" type="pres">
      <dgm:prSet presAssocID="{AF0AC616-E73F-404F-AEC7-A6C49C1D6A88}" presName="childTextVisible" presStyleLbl="bgAccFollowNode1" presStyleIdx="2" presStyleCnt="5">
        <dgm:presLayoutVars>
          <dgm:bulletEnabled val="1"/>
        </dgm:presLayoutVars>
      </dgm:prSet>
      <dgm:spPr/>
    </dgm:pt>
    <dgm:pt modelId="{C2692014-8021-034F-948A-AF697E31992A}" type="pres">
      <dgm:prSet presAssocID="{AF0AC616-E73F-404F-AEC7-A6C49C1D6A88}" presName="childTextHidden" presStyleLbl="bgAccFollowNode1" presStyleIdx="2" presStyleCnt="5"/>
      <dgm:spPr/>
    </dgm:pt>
    <dgm:pt modelId="{9EC1CE56-A9DA-CA4C-9E7C-FBD68AF06AF3}" type="pres">
      <dgm:prSet presAssocID="{AF0AC616-E73F-404F-AEC7-A6C49C1D6A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D844D0-765F-6A4E-96FD-AD7B8714BA50}" type="pres">
      <dgm:prSet presAssocID="{AF0AC616-E73F-404F-AEC7-A6C49C1D6A88}" presName="aSpace" presStyleCnt="0"/>
      <dgm:spPr/>
    </dgm:pt>
    <dgm:pt modelId="{2845CE05-5D69-AA4F-8CAF-1F9194EED015}" type="pres">
      <dgm:prSet presAssocID="{1F9B39DF-B975-C344-AFC6-9A1CC150AA13}" presName="compNode" presStyleCnt="0"/>
      <dgm:spPr/>
    </dgm:pt>
    <dgm:pt modelId="{CA0F9CFD-ADE8-524C-8CFD-3FBDD8ABF495}" type="pres">
      <dgm:prSet presAssocID="{1F9B39DF-B975-C344-AFC6-9A1CC150AA13}" presName="noGeometry" presStyleCnt="0"/>
      <dgm:spPr/>
    </dgm:pt>
    <dgm:pt modelId="{C5991B79-1153-A546-A4DA-770B9576DB8A}" type="pres">
      <dgm:prSet presAssocID="{1F9B39DF-B975-C344-AFC6-9A1CC150AA13}" presName="childTextVisible" presStyleLbl="bgAccFollowNode1" presStyleIdx="3" presStyleCnt="5">
        <dgm:presLayoutVars>
          <dgm:bulletEnabled val="1"/>
        </dgm:presLayoutVars>
      </dgm:prSet>
      <dgm:spPr/>
    </dgm:pt>
    <dgm:pt modelId="{B0C3B72A-790A-4240-88D2-1C0B36817001}" type="pres">
      <dgm:prSet presAssocID="{1F9B39DF-B975-C344-AFC6-9A1CC150AA13}" presName="childTextHidden" presStyleLbl="bgAccFollowNode1" presStyleIdx="3" presStyleCnt="5"/>
      <dgm:spPr/>
    </dgm:pt>
    <dgm:pt modelId="{63CCCC0B-F232-FB47-AD48-1AB74C758C9E}" type="pres">
      <dgm:prSet presAssocID="{1F9B39DF-B975-C344-AFC6-9A1CC150AA1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B43D06F-D37B-914F-A752-9D72A67B0BD3}" type="pres">
      <dgm:prSet presAssocID="{1F9B39DF-B975-C344-AFC6-9A1CC150AA13}" presName="aSpace" presStyleCnt="0"/>
      <dgm:spPr/>
    </dgm:pt>
    <dgm:pt modelId="{06AC9BCB-7595-C949-9DD5-494E0E340138}" type="pres">
      <dgm:prSet presAssocID="{523E5D7C-57AD-B945-A604-01BAACE6D274}" presName="compNode" presStyleCnt="0"/>
      <dgm:spPr/>
    </dgm:pt>
    <dgm:pt modelId="{32A4F4D1-8BB8-9744-A24C-9D8690B41B60}" type="pres">
      <dgm:prSet presAssocID="{523E5D7C-57AD-B945-A604-01BAACE6D274}" presName="noGeometry" presStyleCnt="0"/>
      <dgm:spPr/>
    </dgm:pt>
    <dgm:pt modelId="{CF09F47B-39D9-904A-9694-87012EB9C294}" type="pres">
      <dgm:prSet presAssocID="{523E5D7C-57AD-B945-A604-01BAACE6D274}" presName="childTextVisible" presStyleLbl="bgAccFollowNode1" presStyleIdx="4" presStyleCnt="5">
        <dgm:presLayoutVars>
          <dgm:bulletEnabled val="1"/>
        </dgm:presLayoutVars>
      </dgm:prSet>
      <dgm:spPr/>
    </dgm:pt>
    <dgm:pt modelId="{907EE3ED-B3C8-C648-BC39-F26EA6032DA2}" type="pres">
      <dgm:prSet presAssocID="{523E5D7C-57AD-B945-A604-01BAACE6D274}" presName="childTextHidden" presStyleLbl="bgAccFollowNode1" presStyleIdx="4" presStyleCnt="5"/>
      <dgm:spPr/>
    </dgm:pt>
    <dgm:pt modelId="{011FE961-1242-CB42-B76E-7728FC36240D}" type="pres">
      <dgm:prSet presAssocID="{523E5D7C-57AD-B945-A604-01BAACE6D274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F255271E-810C-0149-863C-2264CF110190}" srcId="{AC24F431-B3D0-634D-9706-DB5F4E58A5AD}" destId="{1F9B39DF-B975-C344-AFC6-9A1CC150AA13}" srcOrd="3" destOrd="0" parTransId="{B288B6DA-8F28-E44A-B670-9BAD144CFE8B}" sibTransId="{1D0C0B42-1DC0-C44A-9E54-7DEC833C93C2}"/>
    <dgm:cxn modelId="{2684C521-7B11-E241-8C51-A5CEF4FFFF48}" type="presOf" srcId="{7BF52F10-3255-254B-91F2-932B146C2348}" destId="{9F20B541-02EA-BD42-B2D2-346FDE7555D9}" srcOrd="1" destOrd="0" presId="urn:microsoft.com/office/officeart/2005/8/layout/hProcess6"/>
    <dgm:cxn modelId="{86AD0224-0944-6444-8939-0108AC2413D5}" srcId="{AF0AC616-E73F-404F-AEC7-A6C49C1D6A88}" destId="{276C2D30-A81F-264B-8035-5A07EFF849D3}" srcOrd="0" destOrd="0" parTransId="{0E54E455-3EFE-B042-8810-5E0A7157B661}" sibTransId="{0E51540A-312E-804A-99FA-EA74BDF3D14E}"/>
    <dgm:cxn modelId="{E18C9D26-F6BD-3246-931E-AB4BD77986AD}" srcId="{523E5D7C-57AD-B945-A604-01BAACE6D274}" destId="{15B4A85D-3B1F-C744-AAD4-69D47F442C1B}" srcOrd="0" destOrd="0" parTransId="{15DC09E6-DC84-F045-B50A-FDECCE86D523}" sibTransId="{F8E14436-48DC-C944-AC9C-EC6579BD20A1}"/>
    <dgm:cxn modelId="{D9A0A929-5330-2C4D-A7FB-785C6055A6B8}" srcId="{02B711B2-2A53-9640-8F13-DB2269657737}" destId="{7BF52F10-3255-254B-91F2-932B146C2348}" srcOrd="0" destOrd="0" parTransId="{76FE0722-854B-2E43-9F75-EB2801AF4753}" sibTransId="{3C46A5C3-04A4-0246-A800-4E7851CC987C}"/>
    <dgm:cxn modelId="{D0564E3D-BC88-504F-9AB4-6D2C56AA52FF}" type="presOf" srcId="{13D16B18-AD38-8F47-8543-93051B534816}" destId="{C24AAC51-2065-CB47-89F2-2374581ECBA7}" srcOrd="0" destOrd="0" presId="urn:microsoft.com/office/officeart/2005/8/layout/hProcess6"/>
    <dgm:cxn modelId="{8E507142-330D-0243-A123-887A59D8B693}" srcId="{AC24F431-B3D0-634D-9706-DB5F4E58A5AD}" destId="{02B711B2-2A53-9640-8F13-DB2269657737}" srcOrd="1" destOrd="0" parTransId="{0220BD9C-D2B8-7841-A154-8B97B8F9276B}" sibTransId="{BA8732E4-ED42-1144-9626-2F27D8D356C9}"/>
    <dgm:cxn modelId="{0AC30643-63DB-0E49-A14A-1AD93FE1AD2A}" type="presOf" srcId="{276C2D30-A81F-264B-8035-5A07EFF849D3}" destId="{C2692014-8021-034F-948A-AF697E31992A}" srcOrd="1" destOrd="0" presId="urn:microsoft.com/office/officeart/2005/8/layout/hProcess6"/>
    <dgm:cxn modelId="{58DE4346-0444-1749-ABDA-013DB6597002}" srcId="{AC24F431-B3D0-634D-9706-DB5F4E58A5AD}" destId="{AF0AC616-E73F-404F-AEC7-A6C49C1D6A88}" srcOrd="2" destOrd="0" parTransId="{24ED7CF6-7A31-4B41-B2FA-763D1D24C09B}" sibTransId="{37C4CAD9-6CA8-7C46-A9D8-2056408020DB}"/>
    <dgm:cxn modelId="{3759CC4E-D821-F040-8ED7-A06C01D8DFB5}" srcId="{AC24F431-B3D0-634D-9706-DB5F4E58A5AD}" destId="{13D16B18-AD38-8F47-8543-93051B534816}" srcOrd="0" destOrd="0" parTransId="{EF6533E6-34D8-234D-AF6C-26871FFF52AC}" sibTransId="{5C716647-41D1-EF4C-BA31-F6161A5B07AE}"/>
    <dgm:cxn modelId="{B664C153-42E8-C14E-A67C-EBF0E975BEF3}" type="presOf" srcId="{AF0AC616-E73F-404F-AEC7-A6C49C1D6A88}" destId="{9EC1CE56-A9DA-CA4C-9E7C-FBD68AF06AF3}" srcOrd="0" destOrd="0" presId="urn:microsoft.com/office/officeart/2005/8/layout/hProcess6"/>
    <dgm:cxn modelId="{531EFD58-4453-9B4E-B401-949D3DA8750D}" srcId="{13D16B18-AD38-8F47-8543-93051B534816}" destId="{FBF40A70-985C-444C-8E04-4749561C18C2}" srcOrd="0" destOrd="0" parTransId="{9F498234-31A8-9048-BC21-516B33E2FD9F}" sibTransId="{85C388CC-39A8-5B4D-B91E-32F98760357E}"/>
    <dgm:cxn modelId="{B7A62B68-44E6-684E-9C7B-A7F520E2675B}" type="presOf" srcId="{15B4A85D-3B1F-C744-AAD4-69D47F442C1B}" destId="{907EE3ED-B3C8-C648-BC39-F26EA6032DA2}" srcOrd="1" destOrd="0" presId="urn:microsoft.com/office/officeart/2005/8/layout/hProcess6"/>
    <dgm:cxn modelId="{D70EC96B-4F41-E748-9C86-E38016DBD0ED}" type="presOf" srcId="{FBF40A70-985C-444C-8E04-4749561C18C2}" destId="{37A8811A-AD42-2541-AF45-9A683C8F0B88}" srcOrd="1" destOrd="0" presId="urn:microsoft.com/office/officeart/2005/8/layout/hProcess6"/>
    <dgm:cxn modelId="{6F2C676D-D2A6-1C4D-9C3F-A2ED5DF08D32}" type="presOf" srcId="{02B711B2-2A53-9640-8F13-DB2269657737}" destId="{C4877144-431E-FF44-81E2-31F587476880}" srcOrd="0" destOrd="0" presId="urn:microsoft.com/office/officeart/2005/8/layout/hProcess6"/>
    <dgm:cxn modelId="{0AF94773-4587-7B48-B347-F52CF66E673C}" type="presOf" srcId="{FBF40A70-985C-444C-8E04-4749561C18C2}" destId="{254F8D71-70BD-4145-9091-E11DF94F3FBF}" srcOrd="0" destOrd="0" presId="urn:microsoft.com/office/officeart/2005/8/layout/hProcess6"/>
    <dgm:cxn modelId="{AAD2F9AF-FAD6-BD43-BFE5-623B650B4BB4}" type="presOf" srcId="{276C2D30-A81F-264B-8035-5A07EFF849D3}" destId="{D891FBE9-0AF8-6944-907C-2064C48F135D}" srcOrd="0" destOrd="0" presId="urn:microsoft.com/office/officeart/2005/8/layout/hProcess6"/>
    <dgm:cxn modelId="{5EECA0BA-A87B-7046-8716-3C1116D469B1}" type="presOf" srcId="{1F9B39DF-B975-C344-AFC6-9A1CC150AA13}" destId="{63CCCC0B-F232-FB47-AD48-1AB74C758C9E}" srcOrd="0" destOrd="0" presId="urn:microsoft.com/office/officeart/2005/8/layout/hProcess6"/>
    <dgm:cxn modelId="{C164DDBD-6D67-F04F-9AE8-90980D3D8EF8}" type="presOf" srcId="{3DC7F9E5-60BB-0242-9148-3BC2A2F7F3EB}" destId="{B0C3B72A-790A-4240-88D2-1C0B36817001}" srcOrd="1" destOrd="0" presId="urn:microsoft.com/office/officeart/2005/8/layout/hProcess6"/>
    <dgm:cxn modelId="{5CB8F0CF-31C1-1746-A082-A8DA5A32BA98}" srcId="{1F9B39DF-B975-C344-AFC6-9A1CC150AA13}" destId="{3DC7F9E5-60BB-0242-9148-3BC2A2F7F3EB}" srcOrd="0" destOrd="0" parTransId="{2632BEF3-6A48-374E-9BB4-ECCA1DAC293F}" sibTransId="{F53DFC23-A7DA-0B4B-A866-8769C2EAF62F}"/>
    <dgm:cxn modelId="{2B41A6DF-E54C-354B-BB57-9071D92CD21C}" type="presOf" srcId="{AC24F431-B3D0-634D-9706-DB5F4E58A5AD}" destId="{E33A77FE-19BD-AB46-8E11-5241F4A7ACCC}" srcOrd="0" destOrd="0" presId="urn:microsoft.com/office/officeart/2005/8/layout/hProcess6"/>
    <dgm:cxn modelId="{6B605BEB-5872-2741-A3E4-31F8312F7C1E}" type="presOf" srcId="{7BF52F10-3255-254B-91F2-932B146C2348}" destId="{DEDF821E-6DBA-C446-8477-9EB06DA40FB0}" srcOrd="0" destOrd="0" presId="urn:microsoft.com/office/officeart/2005/8/layout/hProcess6"/>
    <dgm:cxn modelId="{2978C1F3-578B-2B47-B4A4-DCCA37BE4CFF}" type="presOf" srcId="{523E5D7C-57AD-B945-A604-01BAACE6D274}" destId="{011FE961-1242-CB42-B76E-7728FC36240D}" srcOrd="0" destOrd="0" presId="urn:microsoft.com/office/officeart/2005/8/layout/hProcess6"/>
    <dgm:cxn modelId="{B24409F5-DC97-474B-90AB-CF5E7B05ED34}" type="presOf" srcId="{15B4A85D-3B1F-C744-AAD4-69D47F442C1B}" destId="{CF09F47B-39D9-904A-9694-87012EB9C294}" srcOrd="0" destOrd="0" presId="urn:microsoft.com/office/officeart/2005/8/layout/hProcess6"/>
    <dgm:cxn modelId="{A373ABFB-BE4E-3C48-9735-236661363C1B}" srcId="{AC24F431-B3D0-634D-9706-DB5F4E58A5AD}" destId="{523E5D7C-57AD-B945-A604-01BAACE6D274}" srcOrd="4" destOrd="0" parTransId="{CCB88191-039A-C141-B9B1-C2753DB6F0C2}" sibTransId="{913302B1-8F1C-454E-A4A4-88A0A6EB4A57}"/>
    <dgm:cxn modelId="{AF7110FD-5298-924B-B201-FF81352A9770}" type="presOf" srcId="{3DC7F9E5-60BB-0242-9148-3BC2A2F7F3EB}" destId="{C5991B79-1153-A546-A4DA-770B9576DB8A}" srcOrd="0" destOrd="0" presId="urn:microsoft.com/office/officeart/2005/8/layout/hProcess6"/>
    <dgm:cxn modelId="{4C932912-8B55-3444-A29B-8C3BE116260D}" type="presParOf" srcId="{E33A77FE-19BD-AB46-8E11-5241F4A7ACCC}" destId="{6050F521-E416-CE48-A591-978F1019E19F}" srcOrd="0" destOrd="0" presId="urn:microsoft.com/office/officeart/2005/8/layout/hProcess6"/>
    <dgm:cxn modelId="{4DAF2FDD-985F-C34A-B854-78D3D9702F08}" type="presParOf" srcId="{6050F521-E416-CE48-A591-978F1019E19F}" destId="{07E7AACD-680A-9D42-B9BF-1F08C013641C}" srcOrd="0" destOrd="0" presId="urn:microsoft.com/office/officeart/2005/8/layout/hProcess6"/>
    <dgm:cxn modelId="{6360A24F-10BA-C948-9B30-92A589F6A0F4}" type="presParOf" srcId="{6050F521-E416-CE48-A591-978F1019E19F}" destId="{254F8D71-70BD-4145-9091-E11DF94F3FBF}" srcOrd="1" destOrd="0" presId="urn:microsoft.com/office/officeart/2005/8/layout/hProcess6"/>
    <dgm:cxn modelId="{904A6361-0928-3242-B698-1EC3AE9201AF}" type="presParOf" srcId="{6050F521-E416-CE48-A591-978F1019E19F}" destId="{37A8811A-AD42-2541-AF45-9A683C8F0B88}" srcOrd="2" destOrd="0" presId="urn:microsoft.com/office/officeart/2005/8/layout/hProcess6"/>
    <dgm:cxn modelId="{12FA9385-361F-464C-9A9D-3BB6BC6528E9}" type="presParOf" srcId="{6050F521-E416-CE48-A591-978F1019E19F}" destId="{C24AAC51-2065-CB47-89F2-2374581ECBA7}" srcOrd="3" destOrd="0" presId="urn:microsoft.com/office/officeart/2005/8/layout/hProcess6"/>
    <dgm:cxn modelId="{C3D0CFD5-1AB6-D94D-8056-96098801B5FB}" type="presParOf" srcId="{E33A77FE-19BD-AB46-8E11-5241F4A7ACCC}" destId="{4D5DD9CF-2690-5A4A-946A-277D92FEA8E7}" srcOrd="1" destOrd="0" presId="urn:microsoft.com/office/officeart/2005/8/layout/hProcess6"/>
    <dgm:cxn modelId="{D58C607A-E771-A245-89EA-9D0692170C4C}" type="presParOf" srcId="{E33A77FE-19BD-AB46-8E11-5241F4A7ACCC}" destId="{C44F70FC-81DB-8249-9605-6DCAF7B853EF}" srcOrd="2" destOrd="0" presId="urn:microsoft.com/office/officeart/2005/8/layout/hProcess6"/>
    <dgm:cxn modelId="{0D5AC2F3-5AC3-2D49-8B0B-73407C0E7810}" type="presParOf" srcId="{C44F70FC-81DB-8249-9605-6DCAF7B853EF}" destId="{5E5B6FE1-3410-364D-ADAA-3B691832508C}" srcOrd="0" destOrd="0" presId="urn:microsoft.com/office/officeart/2005/8/layout/hProcess6"/>
    <dgm:cxn modelId="{3DD898C9-082B-8346-9EED-4A1044A693C4}" type="presParOf" srcId="{C44F70FC-81DB-8249-9605-6DCAF7B853EF}" destId="{DEDF821E-6DBA-C446-8477-9EB06DA40FB0}" srcOrd="1" destOrd="0" presId="urn:microsoft.com/office/officeart/2005/8/layout/hProcess6"/>
    <dgm:cxn modelId="{CE55A2B6-C023-A441-A3A3-B1A4823C95D9}" type="presParOf" srcId="{C44F70FC-81DB-8249-9605-6DCAF7B853EF}" destId="{9F20B541-02EA-BD42-B2D2-346FDE7555D9}" srcOrd="2" destOrd="0" presId="urn:microsoft.com/office/officeart/2005/8/layout/hProcess6"/>
    <dgm:cxn modelId="{515A53FE-6B60-6F4F-B0FB-C228FDCE2E4C}" type="presParOf" srcId="{C44F70FC-81DB-8249-9605-6DCAF7B853EF}" destId="{C4877144-431E-FF44-81E2-31F587476880}" srcOrd="3" destOrd="0" presId="urn:microsoft.com/office/officeart/2005/8/layout/hProcess6"/>
    <dgm:cxn modelId="{16E9C5DC-1EED-504E-9454-CD29F88AF81A}" type="presParOf" srcId="{E33A77FE-19BD-AB46-8E11-5241F4A7ACCC}" destId="{AF9EA389-889D-E14E-98EC-C460BBA2EF76}" srcOrd="3" destOrd="0" presId="urn:microsoft.com/office/officeart/2005/8/layout/hProcess6"/>
    <dgm:cxn modelId="{4E588417-AB52-5241-BDB6-983934336BE2}" type="presParOf" srcId="{E33A77FE-19BD-AB46-8E11-5241F4A7ACCC}" destId="{5A2F6AF7-8C35-E040-B054-2D1D1FBC9FD0}" srcOrd="4" destOrd="0" presId="urn:microsoft.com/office/officeart/2005/8/layout/hProcess6"/>
    <dgm:cxn modelId="{FE90909E-857E-0D48-80A5-5E70EEC06F3F}" type="presParOf" srcId="{5A2F6AF7-8C35-E040-B054-2D1D1FBC9FD0}" destId="{8B073E21-4157-5041-A7BE-76010D0980BF}" srcOrd="0" destOrd="0" presId="urn:microsoft.com/office/officeart/2005/8/layout/hProcess6"/>
    <dgm:cxn modelId="{9D73EAD8-89B1-3F47-8846-0A5F1158349C}" type="presParOf" srcId="{5A2F6AF7-8C35-E040-B054-2D1D1FBC9FD0}" destId="{D891FBE9-0AF8-6944-907C-2064C48F135D}" srcOrd="1" destOrd="0" presId="urn:microsoft.com/office/officeart/2005/8/layout/hProcess6"/>
    <dgm:cxn modelId="{BEC0AAD2-E641-3C4E-8310-66B7FA421871}" type="presParOf" srcId="{5A2F6AF7-8C35-E040-B054-2D1D1FBC9FD0}" destId="{C2692014-8021-034F-948A-AF697E31992A}" srcOrd="2" destOrd="0" presId="urn:microsoft.com/office/officeart/2005/8/layout/hProcess6"/>
    <dgm:cxn modelId="{CD9520C1-76D7-7545-98B8-8A73424042C0}" type="presParOf" srcId="{5A2F6AF7-8C35-E040-B054-2D1D1FBC9FD0}" destId="{9EC1CE56-A9DA-CA4C-9E7C-FBD68AF06AF3}" srcOrd="3" destOrd="0" presId="urn:microsoft.com/office/officeart/2005/8/layout/hProcess6"/>
    <dgm:cxn modelId="{830371D6-BF65-FC40-A0DD-42FE492FF8F4}" type="presParOf" srcId="{E33A77FE-19BD-AB46-8E11-5241F4A7ACCC}" destId="{1BD844D0-765F-6A4E-96FD-AD7B8714BA50}" srcOrd="5" destOrd="0" presId="urn:microsoft.com/office/officeart/2005/8/layout/hProcess6"/>
    <dgm:cxn modelId="{14F58261-4310-B84B-B4C3-C5CAF9FC7AC5}" type="presParOf" srcId="{E33A77FE-19BD-AB46-8E11-5241F4A7ACCC}" destId="{2845CE05-5D69-AA4F-8CAF-1F9194EED015}" srcOrd="6" destOrd="0" presId="urn:microsoft.com/office/officeart/2005/8/layout/hProcess6"/>
    <dgm:cxn modelId="{B3170D68-57CC-1B48-973C-2275C73D1231}" type="presParOf" srcId="{2845CE05-5D69-AA4F-8CAF-1F9194EED015}" destId="{CA0F9CFD-ADE8-524C-8CFD-3FBDD8ABF495}" srcOrd="0" destOrd="0" presId="urn:microsoft.com/office/officeart/2005/8/layout/hProcess6"/>
    <dgm:cxn modelId="{5B2105DF-B3AD-7D42-9B9B-AC8782BFD68D}" type="presParOf" srcId="{2845CE05-5D69-AA4F-8CAF-1F9194EED015}" destId="{C5991B79-1153-A546-A4DA-770B9576DB8A}" srcOrd="1" destOrd="0" presId="urn:microsoft.com/office/officeart/2005/8/layout/hProcess6"/>
    <dgm:cxn modelId="{C194564D-760E-2F43-BEC5-B68381F06A35}" type="presParOf" srcId="{2845CE05-5D69-AA4F-8CAF-1F9194EED015}" destId="{B0C3B72A-790A-4240-88D2-1C0B36817001}" srcOrd="2" destOrd="0" presId="urn:microsoft.com/office/officeart/2005/8/layout/hProcess6"/>
    <dgm:cxn modelId="{BCD80FBB-7BD8-4C46-9755-70CF1364F796}" type="presParOf" srcId="{2845CE05-5D69-AA4F-8CAF-1F9194EED015}" destId="{63CCCC0B-F232-FB47-AD48-1AB74C758C9E}" srcOrd="3" destOrd="0" presId="urn:microsoft.com/office/officeart/2005/8/layout/hProcess6"/>
    <dgm:cxn modelId="{01A62DC3-719E-F44B-9CB1-CC8E81203DC8}" type="presParOf" srcId="{E33A77FE-19BD-AB46-8E11-5241F4A7ACCC}" destId="{9B43D06F-D37B-914F-A752-9D72A67B0BD3}" srcOrd="7" destOrd="0" presId="urn:microsoft.com/office/officeart/2005/8/layout/hProcess6"/>
    <dgm:cxn modelId="{13B05F9A-6CFB-1C4E-868B-9047EAD72912}" type="presParOf" srcId="{E33A77FE-19BD-AB46-8E11-5241F4A7ACCC}" destId="{06AC9BCB-7595-C949-9DD5-494E0E340138}" srcOrd="8" destOrd="0" presId="urn:microsoft.com/office/officeart/2005/8/layout/hProcess6"/>
    <dgm:cxn modelId="{07BA271C-3AB4-7B43-9DCD-748FB373E961}" type="presParOf" srcId="{06AC9BCB-7595-C949-9DD5-494E0E340138}" destId="{32A4F4D1-8BB8-9744-A24C-9D8690B41B60}" srcOrd="0" destOrd="0" presId="urn:microsoft.com/office/officeart/2005/8/layout/hProcess6"/>
    <dgm:cxn modelId="{3A9E724C-9F04-414D-A633-DE852E238972}" type="presParOf" srcId="{06AC9BCB-7595-C949-9DD5-494E0E340138}" destId="{CF09F47B-39D9-904A-9694-87012EB9C294}" srcOrd="1" destOrd="0" presId="urn:microsoft.com/office/officeart/2005/8/layout/hProcess6"/>
    <dgm:cxn modelId="{40BBE128-1601-2642-93DD-CCC3046633A1}" type="presParOf" srcId="{06AC9BCB-7595-C949-9DD5-494E0E340138}" destId="{907EE3ED-B3C8-C648-BC39-F26EA6032DA2}" srcOrd="2" destOrd="0" presId="urn:microsoft.com/office/officeart/2005/8/layout/hProcess6"/>
    <dgm:cxn modelId="{4C6367EC-6F2A-C34C-91F7-ECB48EA8B049}" type="presParOf" srcId="{06AC9BCB-7595-C949-9DD5-494E0E340138}" destId="{011FE961-1242-CB42-B76E-7728FC36240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9BA0-9AAA-1642-9E27-21BDD22033EB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1F2E7-5153-5445-B721-18B5E9D17557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Sponsor:</a:t>
          </a:r>
          <a:br>
            <a:rPr lang="en-US" sz="2000" kern="1200"/>
          </a:br>
          <a:r>
            <a:rPr lang="en-US" sz="2000" kern="1200"/>
            <a:t>Md Tanvir </a:t>
          </a:r>
          <a:r>
            <a:rPr lang="en-US" sz="2000" kern="1200" err="1"/>
            <a:t>Arafin</a:t>
          </a:r>
          <a:r>
            <a:rPr lang="en-US" sz="2000" kern="1200"/>
            <a:t>, Assistant Professor</a:t>
          </a:r>
          <a:br>
            <a:rPr lang="en-US" sz="2000" kern="1200"/>
          </a:br>
          <a:br>
            <a:rPr lang="en-US" sz="2000" kern="1200"/>
          </a:br>
          <a:r>
            <a:rPr lang="en-US" sz="2000" b="1" kern="1200"/>
            <a:t>Mentor:</a:t>
          </a:r>
          <a:br>
            <a:rPr lang="en-US" sz="2000" b="1" kern="1200"/>
          </a:br>
          <a:r>
            <a:rPr lang="en-US" sz="2000" kern="1200"/>
            <a:t>Dr. Coffman</a:t>
          </a:r>
        </a:p>
      </dsp:txBody>
      <dsp:txXfrm>
        <a:off x="398656" y="1088253"/>
        <a:ext cx="2959127" cy="1837317"/>
      </dsp:txXfrm>
    </dsp:sp>
    <dsp:sp modelId="{B8F47D90-9B37-C849-8B5F-54FCEA18DB83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62269-28AE-E444-80EE-6101733B350A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Project Goal:</a:t>
          </a:r>
          <a:br>
            <a:rPr lang="en-US" sz="2000" b="0" i="0" kern="1200"/>
          </a:br>
          <a:r>
            <a:rPr lang="en-US" sz="2000" b="0" i="0" kern="1200"/>
            <a:t>Integrate large language models (LLMs) into NSA’s </a:t>
          </a:r>
          <a:r>
            <a:rPr lang="en-US" sz="2000" b="0" i="0" kern="1200" err="1"/>
            <a:t>Ghidra</a:t>
          </a:r>
          <a:r>
            <a:rPr lang="en-US" sz="2000" b="0" i="0" kern="1200"/>
            <a:t> tool for static reverse engineering.</a:t>
          </a:r>
          <a:endParaRPr lang="en-US" sz="2000" kern="1200"/>
        </a:p>
      </dsp:txBody>
      <dsp:txXfrm>
        <a:off x="4155097" y="1088253"/>
        <a:ext cx="2959127" cy="1837317"/>
      </dsp:txXfrm>
    </dsp:sp>
    <dsp:sp modelId="{B29FAF9A-57BA-A94D-8628-71A2F7274583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9B5D3-B756-7947-8914-843501B13D92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Key Objective:</a:t>
          </a:r>
          <a:br>
            <a:rPr lang="en-US" sz="2000" b="0" i="0" kern="1200" dirty="0"/>
          </a:br>
          <a:r>
            <a:rPr lang="en-US" sz="2000" b="0" i="0" kern="1200" dirty="0"/>
            <a:t>Improve the explainability and coherency of reverse-engineered binaries using finetuned LLaMa2 and </a:t>
          </a:r>
          <a:r>
            <a:rPr lang="en-US" sz="2000" b="0" i="0" kern="1200" dirty="0" err="1"/>
            <a:t>Deepseek</a:t>
          </a:r>
          <a:r>
            <a:rPr lang="en-US" sz="2000" b="0" i="0" kern="1200" dirty="0"/>
            <a:t>.</a:t>
          </a:r>
          <a:endParaRPr lang="en-US" sz="2000" kern="1200" dirty="0"/>
        </a:p>
      </dsp:txBody>
      <dsp:txXfrm>
        <a:off x="7911539" y="1088253"/>
        <a:ext cx="2959127" cy="18373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4DACE-CA5D-424B-871C-3A073F7B46B9}">
      <dsp:nvSpPr>
        <dsp:cNvPr id="0" name=""/>
        <dsp:cNvSpPr/>
      </dsp:nvSpPr>
      <dsp:spPr>
        <a:xfrm>
          <a:off x="215397" y="1668"/>
          <a:ext cx="4977436" cy="3160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E2843-EFD5-3244-867E-721B5617B8F3}">
      <dsp:nvSpPr>
        <dsp:cNvPr id="0" name=""/>
        <dsp:cNvSpPr/>
      </dsp:nvSpPr>
      <dsp:spPr>
        <a:xfrm>
          <a:off x="768446" y="527064"/>
          <a:ext cx="4977436" cy="31606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Problem Statement:</a:t>
          </a:r>
          <a:br>
            <a:rPr lang="en-US" sz="3200" b="0" i="0" kern="1200"/>
          </a:br>
          <a:r>
            <a:rPr lang="en-US" sz="3200" b="0" i="0" kern="1200"/>
            <a:t>Reverse engineering suffers from explainability issues due to the lossy nature of code compilation.</a:t>
          </a:r>
          <a:endParaRPr lang="en-US" sz="3200" kern="1200"/>
        </a:p>
      </dsp:txBody>
      <dsp:txXfrm>
        <a:off x="861019" y="619637"/>
        <a:ext cx="4792290" cy="2975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B7EF7-CE39-724F-B4F9-00F9EE46CE81}">
      <dsp:nvSpPr>
        <dsp:cNvPr id="0" name=""/>
        <dsp:cNvSpPr/>
      </dsp:nvSpPr>
      <dsp:spPr>
        <a:xfrm>
          <a:off x="0" y="8743"/>
          <a:ext cx="5201025" cy="73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LLM4Decompile</a:t>
          </a:r>
        </a:p>
      </dsp:txBody>
      <dsp:txXfrm>
        <a:off x="35982" y="44725"/>
        <a:ext cx="5129061" cy="6651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1790C-E06B-F041-8327-7E54AD2C97D7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1AE2C-D8DF-B043-A7EF-295EAC62F87B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Research Focus:</a:t>
          </a:r>
          <a:br>
            <a:rPr lang="en-US" sz="3000" b="0" i="0" kern="1200"/>
          </a:br>
          <a:r>
            <a:rPr lang="en-US" sz="3000" b="0" i="0" kern="1200"/>
            <a:t>Applying </a:t>
          </a:r>
          <a:r>
            <a:rPr lang="en-US" sz="3000" b="1" i="0" kern="1200"/>
            <a:t>Retrieval-Augmented Generation (RAG)</a:t>
          </a:r>
          <a:r>
            <a:rPr lang="en-US" sz="3000" b="0" i="0" kern="1200"/>
            <a:t> to improve LLM4Decompile’s accuracy.</a:t>
          </a:r>
          <a:endParaRPr lang="en-US" sz="3000" kern="1200"/>
        </a:p>
      </dsp:txBody>
      <dsp:txXfrm>
        <a:off x="608661" y="692298"/>
        <a:ext cx="4508047" cy="2799040"/>
      </dsp:txXfrm>
    </dsp:sp>
    <dsp:sp modelId="{E9C0BF98-4E8B-2C4A-9CF2-B066D117F74D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315A6-280F-844B-8FF1-5AE55871985E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/>
            <a:t>Key Benefit of RAG:</a:t>
          </a:r>
          <a:br>
            <a:rPr lang="en-US" sz="3000" b="0" i="0" kern="1200"/>
          </a:br>
          <a:r>
            <a:rPr lang="en-US" sz="3000" b="0" i="0" kern="1200"/>
            <a:t>Combines LLMs with a retrieval system to better correlate source code with its assembly version.</a:t>
          </a:r>
          <a:endParaRPr lang="en-US" sz="3000" kern="1200"/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C2DF4-478D-0343-8737-8F242C2787D0}">
      <dsp:nvSpPr>
        <dsp:cNvPr id="0" name=""/>
        <dsp:cNvSpPr/>
      </dsp:nvSpPr>
      <dsp:spPr>
        <a:xfrm>
          <a:off x="6309" y="110324"/>
          <a:ext cx="3058202" cy="917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81" tIns="113281" rIns="113281" bIns="1132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Process</a:t>
          </a:r>
        </a:p>
      </dsp:txBody>
      <dsp:txXfrm>
        <a:off x="281547" y="110324"/>
        <a:ext cx="2507726" cy="917460"/>
      </dsp:txXfrm>
    </dsp:sp>
    <dsp:sp modelId="{D7CE30F0-890C-0547-9F67-93DE650FE32A}">
      <dsp:nvSpPr>
        <dsp:cNvPr id="0" name=""/>
        <dsp:cNvSpPr/>
      </dsp:nvSpPr>
      <dsp:spPr>
        <a:xfrm>
          <a:off x="6309" y="1027785"/>
          <a:ext cx="2782964" cy="27970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916" tIns="219916" rIns="219916" bIns="439832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 Overview: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Retrieve relevant code snippets or documentation.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Augment the language model with retrieved data.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Generate more accurate and contextualized explanations.</a:t>
          </a:r>
        </a:p>
      </dsp:txBody>
      <dsp:txXfrm>
        <a:off x="6309" y="1027785"/>
        <a:ext cx="2782964" cy="2797089"/>
      </dsp:txXfrm>
    </dsp:sp>
    <dsp:sp modelId="{E63BE9C8-E204-ED46-996C-37E0150839F6}">
      <dsp:nvSpPr>
        <dsp:cNvPr id="0" name=""/>
        <dsp:cNvSpPr/>
      </dsp:nvSpPr>
      <dsp:spPr>
        <a:xfrm>
          <a:off x="3034049" y="110324"/>
          <a:ext cx="3058202" cy="9174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281" tIns="113281" rIns="113281" bIns="1132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End</a:t>
          </a:r>
        </a:p>
      </dsp:txBody>
      <dsp:txXfrm>
        <a:off x="3309287" y="110324"/>
        <a:ext cx="2507726" cy="917460"/>
      </dsp:txXfrm>
    </dsp:sp>
    <dsp:sp modelId="{A2E4E745-9A65-B44F-9C94-41FA3B2768D6}">
      <dsp:nvSpPr>
        <dsp:cNvPr id="0" name=""/>
        <dsp:cNvSpPr/>
      </dsp:nvSpPr>
      <dsp:spPr>
        <a:xfrm>
          <a:off x="3034049" y="1027785"/>
          <a:ext cx="2782964" cy="27970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916" tIns="219916" rIns="219916" bIns="439832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 Goal: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Increase the precision of reverse engineering tasks within Ghidra.</a:t>
          </a:r>
        </a:p>
      </dsp:txBody>
      <dsp:txXfrm>
        <a:off x="3034049" y="1027785"/>
        <a:ext cx="2782964" cy="2797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6C191-B990-704A-B400-82C5FE3238E9}">
      <dsp:nvSpPr>
        <dsp:cNvPr id="0" name=""/>
        <dsp:cNvSpPr/>
      </dsp:nvSpPr>
      <dsp:spPr>
        <a:xfrm>
          <a:off x="0" y="1097980"/>
          <a:ext cx="4947042" cy="2195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strike="noStrike" kern="1200">
              <a:effectLst/>
            </a:rPr>
            <a:t>Project Contributions: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u="none" strike="noStrike" kern="1200">
              <a:effectLst/>
            </a:rPr>
            <a:t>RAG will enhance Ghidra’s explainability by reducing ambiguity in decompiled code.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u="none" strike="noStrike" kern="1200">
              <a:effectLst/>
            </a:rPr>
            <a:t>This improves the overall accuracy and efficiency of reverse engineering tasks.</a:t>
          </a:r>
        </a:p>
      </dsp:txBody>
      <dsp:txXfrm>
        <a:off x="64317" y="1162297"/>
        <a:ext cx="4818408" cy="2067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D7571-132B-9547-AE2A-4891489A5A9F}">
      <dsp:nvSpPr>
        <dsp:cNvPr id="0" name=""/>
        <dsp:cNvSpPr/>
      </dsp:nvSpPr>
      <dsp:spPr>
        <a:xfrm>
          <a:off x="0" y="404509"/>
          <a:ext cx="6666833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Continue finetuning LLM4Decompile and its use of </a:t>
          </a:r>
          <a:r>
            <a:rPr lang="en-US" sz="2600" b="0" i="0" kern="1200" err="1"/>
            <a:t>Ghidra</a:t>
          </a:r>
          <a:r>
            <a:rPr lang="en-US" sz="2600" b="0" i="0" kern="1200"/>
            <a:t>.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Integrate RAG to improve decompilation results.</a:t>
          </a:r>
          <a:endParaRPr lang="en-US" sz="2600" kern="1200"/>
        </a:p>
      </dsp:txBody>
      <dsp:txXfrm>
        <a:off x="0" y="404509"/>
        <a:ext cx="6666833" cy="2252250"/>
      </dsp:txXfrm>
    </dsp:sp>
    <dsp:sp modelId="{FC6D29A4-D35E-6D4E-B62A-8B046513E87F}">
      <dsp:nvSpPr>
        <dsp:cNvPr id="0" name=""/>
        <dsp:cNvSpPr/>
      </dsp:nvSpPr>
      <dsp:spPr>
        <a:xfrm>
          <a:off x="333341" y="20749"/>
          <a:ext cx="4666783" cy="76752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/>
            <a:t>Short-term Goals:</a:t>
          </a:r>
          <a:endParaRPr lang="en-US" sz="2600" kern="1200"/>
        </a:p>
      </dsp:txBody>
      <dsp:txXfrm>
        <a:off x="370808" y="58216"/>
        <a:ext cx="4591849" cy="692586"/>
      </dsp:txXfrm>
    </dsp:sp>
    <dsp:sp modelId="{5B05B584-D242-D649-B4F0-4A62132B1243}">
      <dsp:nvSpPr>
        <dsp:cNvPr id="0" name=""/>
        <dsp:cNvSpPr/>
      </dsp:nvSpPr>
      <dsp:spPr>
        <a:xfrm>
          <a:off x="0" y="3180920"/>
          <a:ext cx="6666833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45598"/>
              <a:satOff val="-56892"/>
              <a:lumOff val="382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41528" rIns="51742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Test effectiveness in static reverse engineering (SRE) tasks.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Complete final report and tool demonstration.</a:t>
          </a:r>
          <a:endParaRPr lang="en-US" sz="2600" kern="1200"/>
        </a:p>
      </dsp:txBody>
      <dsp:txXfrm>
        <a:off x="0" y="3180920"/>
        <a:ext cx="6666833" cy="2252250"/>
      </dsp:txXfrm>
    </dsp:sp>
    <dsp:sp modelId="{F51D834D-B9A8-8541-A33D-F30AA523B12E}">
      <dsp:nvSpPr>
        <dsp:cNvPr id="0" name=""/>
        <dsp:cNvSpPr/>
      </dsp:nvSpPr>
      <dsp:spPr>
        <a:xfrm>
          <a:off x="333341" y="2797160"/>
          <a:ext cx="4666783" cy="767520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/>
            <a:t>Long-term Goals:</a:t>
          </a:r>
          <a:endParaRPr lang="en-US" sz="2600" kern="1200"/>
        </a:p>
      </dsp:txBody>
      <dsp:txXfrm>
        <a:off x="370808" y="2834627"/>
        <a:ext cx="4591849" cy="692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87859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8D71-70BD-4145-9091-E11DF94F3FBF}">
      <dsp:nvSpPr>
        <dsp:cNvPr id="0" name=""/>
        <dsp:cNvSpPr/>
      </dsp:nvSpPr>
      <dsp:spPr>
        <a:xfrm>
          <a:off x="454657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Exebench</a:t>
          </a:r>
          <a:endParaRPr lang="en-US" sz="1500" kern="1200"/>
        </a:p>
      </dsp:txBody>
      <dsp:txXfrm>
        <a:off x="904175" y="487859"/>
        <a:ext cx="876558" cy="1100216"/>
      </dsp:txXfrm>
    </dsp:sp>
    <dsp:sp modelId="{C24AAC51-2065-CB47-89F2-2374581ECBA7}">
      <dsp:nvSpPr>
        <dsp:cNvPr id="0" name=""/>
        <dsp:cNvSpPr/>
      </dsp:nvSpPr>
      <dsp:spPr>
        <a:xfrm>
          <a:off x="5140" y="588450"/>
          <a:ext cx="899034" cy="89903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 files</a:t>
          </a:r>
        </a:p>
      </dsp:txBody>
      <dsp:txXfrm>
        <a:off x="136800" y="720110"/>
        <a:ext cx="635714" cy="635714"/>
      </dsp:txXfrm>
    </dsp:sp>
    <dsp:sp modelId="{DEDF821E-6DBA-C446-8477-9EB06DA40FB0}">
      <dsp:nvSpPr>
        <dsp:cNvPr id="0" name=""/>
        <dsp:cNvSpPr/>
      </dsp:nvSpPr>
      <dsp:spPr>
        <a:xfrm>
          <a:off x="2814623" y="260412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3264140" y="496173"/>
        <a:ext cx="876558" cy="1100216"/>
      </dsp:txXfrm>
    </dsp:sp>
    <dsp:sp modelId="{C4877144-431E-FF44-81E2-31F587476880}">
      <dsp:nvSpPr>
        <dsp:cNvPr id="0" name=""/>
        <dsp:cNvSpPr/>
      </dsp:nvSpPr>
      <dsp:spPr>
        <a:xfrm>
          <a:off x="2365106" y="588450"/>
          <a:ext cx="899034" cy="899034"/>
        </a:xfrm>
        <a:prstGeom prst="ellipse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Assembly files</a:t>
          </a:r>
        </a:p>
      </dsp:txBody>
      <dsp:txXfrm>
        <a:off x="2496766" y="720110"/>
        <a:ext cx="635714" cy="635714"/>
      </dsp:txXfrm>
    </dsp:sp>
    <dsp:sp modelId="{D891FBE9-0AF8-6944-907C-2064C48F135D}">
      <dsp:nvSpPr>
        <dsp:cNvPr id="0" name=""/>
        <dsp:cNvSpPr/>
      </dsp:nvSpPr>
      <dsp:spPr>
        <a:xfrm>
          <a:off x="5174588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GCC</a:t>
          </a:r>
        </a:p>
      </dsp:txBody>
      <dsp:txXfrm>
        <a:off x="5624105" y="487859"/>
        <a:ext cx="876558" cy="1100216"/>
      </dsp:txXfrm>
    </dsp:sp>
    <dsp:sp modelId="{9EC1CE56-A9DA-CA4C-9E7C-FBD68AF06AF3}">
      <dsp:nvSpPr>
        <dsp:cNvPr id="0" name=""/>
        <dsp:cNvSpPr/>
      </dsp:nvSpPr>
      <dsp:spPr>
        <a:xfrm>
          <a:off x="4725071" y="588450"/>
          <a:ext cx="899034" cy="899034"/>
        </a:xfrm>
        <a:prstGeom prst="ellipse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CFG</a:t>
          </a:r>
        </a:p>
      </dsp:txBody>
      <dsp:txXfrm>
        <a:off x="4856731" y="720110"/>
        <a:ext cx="635714" cy="635714"/>
      </dsp:txXfrm>
    </dsp:sp>
    <dsp:sp modelId="{C5991B79-1153-A546-A4DA-770B9576DB8A}">
      <dsp:nvSpPr>
        <dsp:cNvPr id="0" name=""/>
        <dsp:cNvSpPr/>
      </dsp:nvSpPr>
      <dsp:spPr>
        <a:xfrm>
          <a:off x="7534554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7984071" y="487859"/>
        <a:ext cx="876558" cy="1100216"/>
      </dsp:txXfrm>
    </dsp:sp>
    <dsp:sp modelId="{63CCCC0B-F232-FB47-AD48-1AB74C758C9E}">
      <dsp:nvSpPr>
        <dsp:cNvPr id="0" name=""/>
        <dsp:cNvSpPr/>
      </dsp:nvSpPr>
      <dsp:spPr>
        <a:xfrm>
          <a:off x="7085036" y="588450"/>
          <a:ext cx="899034" cy="899034"/>
        </a:xfrm>
        <a:prstGeom prst="ellipse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JSON</a:t>
          </a:r>
        </a:p>
      </dsp:txBody>
      <dsp:txXfrm>
        <a:off x="7216696" y="720110"/>
        <a:ext cx="635714" cy="635714"/>
      </dsp:txXfrm>
    </dsp:sp>
    <dsp:sp modelId="{CF09F47B-39D9-904A-9694-87012EB9C294}">
      <dsp:nvSpPr>
        <dsp:cNvPr id="0" name=""/>
        <dsp:cNvSpPr/>
      </dsp:nvSpPr>
      <dsp:spPr>
        <a:xfrm>
          <a:off x="9894519" y="252098"/>
          <a:ext cx="1798068" cy="157173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</a:t>
          </a:r>
        </a:p>
      </dsp:txBody>
      <dsp:txXfrm>
        <a:off x="10344036" y="487859"/>
        <a:ext cx="876558" cy="1100216"/>
      </dsp:txXfrm>
    </dsp:sp>
    <dsp:sp modelId="{011FE961-1242-CB42-B76E-7728FC36240D}">
      <dsp:nvSpPr>
        <dsp:cNvPr id="0" name=""/>
        <dsp:cNvSpPr/>
      </dsp:nvSpPr>
      <dsp:spPr>
        <a:xfrm>
          <a:off x="9445002" y="588450"/>
          <a:ext cx="899034" cy="899034"/>
        </a:xfrm>
        <a:prstGeom prst="ellipse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Neo4j</a:t>
          </a:r>
        </a:p>
      </dsp:txBody>
      <dsp:txXfrm>
        <a:off x="9576662" y="720110"/>
        <a:ext cx="635714" cy="635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B4150-D696-6746-B041-62B6B6FFA0BB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8079E-E6B0-784C-97C7-09A2E984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6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19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C4BE-2852-C5F1-D644-912E8486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87751-5AEE-12A6-3B36-CC9FFC3F2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49C46-374D-2C9B-5E3D-3BB2DDC3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A3CB5-7F13-7A06-9BFC-877EBB0B3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0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F7F7-F0E3-D306-3B1D-95369039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2D17-AA60-D6BE-0859-68731FC57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53724-DF54-5C71-A8AC-07946AFCB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E542B-EA96-2FE9-D8CE-63DB5497B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5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8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15BE-66C0-B58E-A589-E358BF91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BDDB2-F34D-F9B7-062E-B83161FE8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88A51-C8FB-7AAE-96C9-6E9C7FC5F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68BD9-38EC-DE4F-52AB-B5D496E90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BC32-B1CD-6ED0-C370-024A170F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68D02-3A70-07C8-CE18-58C5E02E4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4791F-B3DB-361F-15A9-AA73AD36F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C6FA-C69B-3555-056F-BDD867938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5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CF4B7-1702-F901-E22B-52F28A21A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08B2A-C5BF-C9CC-D254-F9A84E5C2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BA206-75DA-2B4F-2314-CEC9292F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A909-8DDC-0EA5-C456-A24D66844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3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DD161-9086-8DB1-ED88-7F31682B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3B6E3-65F3-02F4-AAC7-DD1F1A420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86E2A-F44E-4180-3296-D3A8CF324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D95C4-CFE4-DA53-BC72-3963D4FEE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C126-A37E-4E0C-F2C3-219389526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792CD-5163-EFBA-9E12-6945A3F01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30F90-0853-88A3-1945-05EE9BB8B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B2A8-91BE-0492-C0B2-3F68D136B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8079E-E6B0-784C-97C7-09A2E98471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BD47-BEEE-D603-6BAD-432C02511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83890-3D42-063B-0BC3-C1156745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FEB0-2DB3-3CA0-4E71-B05683EF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1C0FE-98AC-BBFD-5168-B7270F1E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FE594-5FFC-E259-036E-84C56306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B80A-3D36-898C-C322-B4B80746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43D4C-6C7D-FAD9-47B8-F2491C05E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55DEB-23C6-03DA-2625-B2193F5B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B848-C56A-3745-3A1A-DF630601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A3A67-1CC7-F715-8493-1E954D94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9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72328-0BAA-FD2E-02CF-E1945EF2A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034A6-F068-34E2-B047-1ECC724E6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E260-2D7A-623F-7D1C-500B9A90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D213C-FC8A-B498-5344-98639457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4006B-0984-0064-3808-3585B3F6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5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F6DF-AA6B-0071-037B-D548023F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D0A8-04B0-8CA0-D6A8-8560ADD6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6414A-AF2A-17A0-ED55-6C9576A1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922FC-A44B-DAEB-F861-D3AD5D4C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2A17-D784-AE89-5348-9F914F32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8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D93C-63FB-EA49-B334-E3D4C12D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89573-8267-81DB-43DF-C25BE3A2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E6ECA-176C-7206-B98C-68EC9069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98B4-5AB3-3FAE-BA61-F8F7603B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80C9B-E4C1-7ED9-9ACC-D0E06C50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3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2AA8-EA1C-78E4-DE86-FA3864DE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9B61-9834-B842-9677-D4460627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83E8F-6D29-8B9F-C0A4-FC7B2D71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5ACC2-9EC4-4ECA-05BC-82B8E351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40FF4-5DE8-2B03-6A77-4FDE060A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6318F-AFFC-6BD4-1A2D-B4BBF5A8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C1BF-A811-5B0A-82AC-FA42EDE6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C8D4-1564-B92F-3489-0A883B42B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3E11C-CEDD-4FAA-2109-F9AEDB1EC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F0C14B-5A62-0B33-8081-82916A698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0BEE5-EA37-976E-5A44-E2BEDFBF6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4F08B-64E9-800D-8CA8-79E7CB0D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272E1-4FEB-D20E-03F8-7D81A6BF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507E0-56D8-851E-BC38-BC896F29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9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E6E0-7AD5-6AED-C56D-E48A9618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726E3-D1B5-8556-98ED-4BB907E4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DA063-3412-99D0-908C-78A4970F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93EA4-07C2-8335-F087-89CD307A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FF15D-406C-7CC9-7119-54523C59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8EA72-AD42-381D-FAFE-06BD152B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C464-2F0B-AF71-B018-C286F61A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0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8237-C0E5-B383-58E5-8F3D1BBA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F81CE-5677-3918-C103-423B6AA6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171A8-FE5B-1B17-A6DC-D942D3BD5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A9D3B-BD1F-6F06-7676-3A207C23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BF1D2-A720-708D-21BF-5EA35D30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DD025-FF61-C769-B0F2-0C8252AB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CAB1-BBB9-0CE1-C8FB-42FEEE05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AB912-EE25-A651-4C1C-5C1F42F31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6DFC6-DC9B-2BCF-7249-370163F5C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326BB-DEA1-4FCD-4EA7-14655923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8078F-B445-E8F3-2BBD-233D535D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C68E9-7E93-AE32-270E-387EC877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8C8D6-EE47-A85B-5163-066322D9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10F68-1E27-D955-0334-5B875A9C3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392C2-36B1-F991-34B8-2C9DED7D2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9AFEB-F87D-5847-BE9C-9ADB01644832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A09BE-C665-9E42-D49C-41696B038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BE7E3-1B67-7FB1-6A41-494C2361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B6106C-EDB7-6B4D-B57C-217B34A84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8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4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5" Type="http://schemas.openxmlformats.org/officeDocument/2006/relationships/image" Target="../media/image7.png"/><Relationship Id="rId10" Type="http://schemas.microsoft.com/office/2007/relationships/diagramDrawing" Target="../diagrams/drawing10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8.png"/><Relationship Id="rId7" Type="http://schemas.openxmlformats.org/officeDocument/2006/relationships/diagramData" Target="../diagrams/data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diagramDrawing" Target="../diagrams/drawing1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3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58AA4-CF0A-A681-EB7B-0B47948A9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b="0" i="0" u="none" strike="noStrike">
                <a:solidFill>
                  <a:srgbClr val="FFFFFF"/>
                </a:solidFill>
                <a:effectLst/>
              </a:rPr>
              <a:t>Ghidra-LLM: Large Language Models for Static Reverse Engineering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97F73-BD47-E689-B6FB-1DE5BF79B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 Senior Design Project Final Presentation</a:t>
            </a:r>
          </a:p>
          <a:p>
            <a:pPr algn="r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Justin Rockwell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0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BF1FD-009E-D766-678D-7DA4D56B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EA9C40B-2D75-59A1-D4E3-3351FDD84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0236B7-172A-22AE-4017-61CDD1C5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345347" y="2557632"/>
            <a:ext cx="5688156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3029966-04C8-2C47-F0D0-A195096C3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A81131-06A6-7C2C-26A8-0E510A669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59946D-2A83-B793-77D8-0718C9A9D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A17251-B421-C500-C3CB-E7BADDBA03C9}"/>
              </a:ext>
            </a:extLst>
          </p:cNvPr>
          <p:cNvSpPr/>
          <p:nvPr/>
        </p:nvSpPr>
        <p:spPr>
          <a:xfrm>
            <a:off x="-1" y="6471227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9452AD-353B-4A32-6DC2-32243748DB87}"/>
              </a:ext>
            </a:extLst>
          </p:cNvPr>
          <p:cNvSpPr/>
          <p:nvPr/>
        </p:nvSpPr>
        <p:spPr>
          <a:xfrm>
            <a:off x="90688" y="2170031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ExeBenchToC.py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black screen with text on it&#10;&#10;Description automatically generated">
            <a:extLst>
              <a:ext uri="{FF2B5EF4-FFF2-40B4-BE49-F238E27FC236}">
                <a16:creationId xmlns:a16="http://schemas.microsoft.com/office/drawing/2014/main" id="{30EF1BC7-9D18-9C76-2AD3-3E3CC51C9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50" y="3112906"/>
            <a:ext cx="5443691" cy="2759388"/>
          </a:xfrm>
          <a:prstGeom prst="rect">
            <a:avLst/>
          </a:prstGeom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190C4EE0-1E72-F04E-98ED-DB186AF90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832945"/>
              </p:ext>
            </p:extLst>
          </p:nvPr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31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00404 -0.433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6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6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6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6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6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6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6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6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6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6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6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6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6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6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6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6DDF9-BD5E-428D-5392-ED251D9B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2C04A5B-E9A6-E52B-7DAC-69E5F4C8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A263A7-7606-B1C8-E181-F121C206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6" b="5283"/>
          <a:stretch/>
        </p:blipFill>
        <p:spPr>
          <a:xfrm>
            <a:off x="345347" y="2557632"/>
            <a:ext cx="5688156" cy="792471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D9458AA-1806-DED4-4639-5355068F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312D3AC-34D0-EBED-F180-A7E84383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7DB7D6-DC21-FCA4-457A-D69C2B2F8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3D0C0-8E5E-C9D2-2A2C-2A6AF11D92C5}"/>
              </a:ext>
            </a:extLst>
          </p:cNvPr>
          <p:cNvSpPr/>
          <p:nvPr/>
        </p:nvSpPr>
        <p:spPr>
          <a:xfrm>
            <a:off x="-1" y="6471227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ACBF53-6AAC-11CD-9BB2-13271299CCD0}"/>
              </a:ext>
            </a:extLst>
          </p:cNvPr>
          <p:cNvSpPr/>
          <p:nvPr/>
        </p:nvSpPr>
        <p:spPr>
          <a:xfrm>
            <a:off x="75500" y="2186602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gccToCFG.py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BA8D68F-9470-64CC-7EC3-4B6997A2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3" y="2333817"/>
            <a:ext cx="2684154" cy="437577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9FC1E28C-133A-213B-3865-557F4DDE43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05"/>
          <a:stretch/>
        </p:blipFill>
        <p:spPr>
          <a:xfrm>
            <a:off x="8717656" y="3078761"/>
            <a:ext cx="3595117" cy="2752046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380BD4E-63AB-7998-EDD9-8817E7667F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234506"/>
              </p:ext>
            </p:extLst>
          </p:nvPr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149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0117 -0.5641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8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2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2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2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2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2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2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2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56048-72D7-C451-95D8-88088830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63948DF-542A-E824-DA32-2D82FDEEB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5E3914-D1B4-00EA-6D5C-9E8145B43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BB676C-0D1F-AFAE-6690-C1D853DAA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DB2B67-86E8-A0D9-8B97-5A20516C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51E4881-D949-1E18-C9D9-4158F11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330"/>
          <a:stretch/>
        </p:blipFill>
        <p:spPr>
          <a:xfrm>
            <a:off x="0" y="2612557"/>
            <a:ext cx="3430318" cy="3841387"/>
          </a:xfrm>
          <a:prstGeom prst="rect">
            <a:avLst/>
          </a:prstGeom>
        </p:spPr>
      </p:pic>
      <p:pic>
        <p:nvPicPr>
          <p:cNvPr id="17" name="Picture 1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60F2A58-55D8-09CE-4E4E-37F15825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80" y="2388862"/>
            <a:ext cx="2813714" cy="4249024"/>
          </a:xfrm>
          <a:prstGeom prst="rect">
            <a:avLst/>
          </a:prstGeom>
        </p:spPr>
      </p:pic>
      <p:pic>
        <p:nvPicPr>
          <p:cNvPr id="19" name="Picture 1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EC05C3A-A3F4-D807-1FD2-B32E8C7DC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879" y="2202208"/>
            <a:ext cx="2190196" cy="462233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08B47EE-EECD-4232-5F0E-6ECF94C547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1814"/>
          <a:stretch/>
        </p:blipFill>
        <p:spPr>
          <a:xfrm>
            <a:off x="7989927" y="2385153"/>
            <a:ext cx="2239749" cy="44393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81D180-92B2-D91A-F7A2-A4ABC1A62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8287"/>
          <a:stretch/>
        </p:blipFill>
        <p:spPr>
          <a:xfrm>
            <a:off x="5500161" y="2393546"/>
            <a:ext cx="2790774" cy="3965520"/>
          </a:xfrm>
          <a:prstGeom prst="rect">
            <a:avLst/>
          </a:prstGeom>
        </p:spPr>
      </p:pic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D133F514-8148-2204-2C07-148B22E8E7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234506"/>
              </p:ext>
            </p:extLst>
          </p:nvPr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016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2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2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2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A4A2-583C-5D39-9A6F-410120AC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01F4AE2-70E1-A6A9-6A4B-2F09CA38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99A34-D423-8585-A6D6-9E4FBBD1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22" b="1386"/>
          <a:stretch/>
        </p:blipFill>
        <p:spPr>
          <a:xfrm>
            <a:off x="345347" y="2512096"/>
            <a:ext cx="5688156" cy="6999603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249A552-F0B2-18C9-F6B7-F6D9097D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14" y="2301995"/>
            <a:ext cx="4783265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CA3DFC1-9164-5E48-AB9D-704D5041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F1A105-E111-E014-C0D3-4799B2121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049312-054B-2DD9-60DA-4B81B9A3B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693CC-6133-73F7-DD4F-1FE565BBB77A}"/>
              </a:ext>
            </a:extLst>
          </p:cNvPr>
          <p:cNvSpPr/>
          <p:nvPr/>
        </p:nvSpPr>
        <p:spPr>
          <a:xfrm>
            <a:off x="-1" y="6471227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ED149-446F-5C39-7A19-E9EEC1C9A7EE}"/>
              </a:ext>
            </a:extLst>
          </p:cNvPr>
          <p:cNvSpPr/>
          <p:nvPr/>
        </p:nvSpPr>
        <p:spPr>
          <a:xfrm>
            <a:off x="-1" y="2176535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cfgToJSON.py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7D383E7E-DBCA-9A90-CB9C-D8632A20F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234506"/>
              </p:ext>
            </p:extLst>
          </p:nvPr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C13AA36-782D-FEE9-1456-890A41735F73}"/>
              </a:ext>
            </a:extLst>
          </p:cNvPr>
          <p:cNvSpPr/>
          <p:nvPr/>
        </p:nvSpPr>
        <p:spPr>
          <a:xfrm>
            <a:off x="5805053" y="6475018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66F2B-D3B1-0A95-041D-2402A7BE442E}"/>
              </a:ext>
            </a:extLst>
          </p:cNvPr>
          <p:cNvSpPr/>
          <p:nvPr/>
        </p:nvSpPr>
        <p:spPr>
          <a:xfrm>
            <a:off x="5888395" y="2176535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00404 -0.433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4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2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12CB1-1980-B56A-45D0-2636EAAC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B9206BE-B7F6-2A99-FC42-AEDCA7394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31CC63-46C7-7413-1075-21DAFE7D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0" b="1050"/>
          <a:stretch/>
        </p:blipFill>
        <p:spPr>
          <a:xfrm>
            <a:off x="345347" y="2512096"/>
            <a:ext cx="5688156" cy="699960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4286D66-B3FB-5067-DB5E-FFD1BDE5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328BF0-1617-93EC-C2E6-7160A5BB6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538A12-F1ED-0902-D3FD-2AAC7F145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3FF8A-84C7-6113-143A-4364219AB772}"/>
              </a:ext>
            </a:extLst>
          </p:cNvPr>
          <p:cNvSpPr/>
          <p:nvPr/>
        </p:nvSpPr>
        <p:spPr>
          <a:xfrm>
            <a:off x="-1" y="6471227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B6457-328A-BB82-E571-EA9E08B7815E}"/>
              </a:ext>
            </a:extLst>
          </p:cNvPr>
          <p:cNvSpPr/>
          <p:nvPr/>
        </p:nvSpPr>
        <p:spPr>
          <a:xfrm>
            <a:off x="-1" y="2176535"/>
            <a:ext cx="6288162" cy="38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jsonToNeo4j.py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02EC71A0-5078-62E7-51BB-B446887DFD58}"/>
              </a:ext>
            </a:extLst>
          </p:cNvPr>
          <p:cNvGraphicFramePr>
            <a:graphicFrameLocks/>
          </p:cNvGraphicFramePr>
          <p:nvPr/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6930BA69-C082-36FE-5A15-60B73B993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770" y="2325602"/>
            <a:ext cx="5887473" cy="43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00404 -0.433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4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04BF4-2323-1447-7065-B62B8CEF8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D37151B-C8FE-4385-FB7E-2D9E604D7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B5B791-55FF-A056-DFC1-0928C9F5A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41A65A-9D99-D4EE-18AB-EFEC1B42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86DB7F-73F7-A338-A799-3E5BB3BE3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09E428DB-34CB-5A3F-95A6-D07F4B96C14A}"/>
              </a:ext>
            </a:extLst>
          </p:cNvPr>
          <p:cNvGraphicFramePr>
            <a:graphicFrameLocks/>
          </p:cNvGraphicFramePr>
          <p:nvPr/>
        </p:nvGraphicFramePr>
        <p:xfrm>
          <a:off x="214184" y="132566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90EB06B-5AD7-CA6D-C232-B16B5B6FB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70" y="2325602"/>
            <a:ext cx="5887473" cy="4362999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60D87C3-3A2C-54F9-C896-64B210B70C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6330"/>
          <a:stretch/>
        </p:blipFill>
        <p:spPr>
          <a:xfrm>
            <a:off x="2238053" y="2264034"/>
            <a:ext cx="3951091" cy="4424567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26F5A27-3547-FF4B-7F51-792F8B3E16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005" r="53529"/>
          <a:stretch/>
        </p:blipFill>
        <p:spPr>
          <a:xfrm>
            <a:off x="-58191" y="2188731"/>
            <a:ext cx="2632568" cy="45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4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4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65938-F03B-DB4F-C2E5-DD42DCB6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34F37F5-FB01-94FA-4BE7-4C3457F94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AFE1DA-F5BD-695E-9006-FAA761E72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2B3B33-286C-1590-5206-CEE97E1F2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41958A-802B-B289-2271-FA9AD907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686B9-6EC9-647F-8A1C-0998DCF6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Building RAG Pipeline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6F9F1-ABFE-5822-9F4E-2B20132C3333}"/>
              </a:ext>
            </a:extLst>
          </p:cNvPr>
          <p:cNvSpPr txBox="1"/>
          <p:nvPr/>
        </p:nvSpPr>
        <p:spPr>
          <a:xfrm>
            <a:off x="2981087" y="6345856"/>
            <a:ext cx="646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err="1">
                <a:solidFill>
                  <a:srgbClr val="000000"/>
                </a:solidFill>
                <a:effectLst/>
              </a:rPr>
              <a:t>DataBricks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. (n.d.). RAG compared to LLM only. In </a:t>
            </a:r>
            <a:r>
              <a:rPr lang="en-US" sz="800" b="0" i="1" u="none" strike="noStrike">
                <a:solidFill>
                  <a:srgbClr val="000000"/>
                </a:solidFill>
                <a:effectLst/>
              </a:rPr>
              <a:t>A Compact Guide to Retrieval Augmented Generation (RAG)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 (p. </a:t>
            </a:r>
            <a:r>
              <a:rPr lang="en-US" sz="800">
                <a:solidFill>
                  <a:srgbClr val="000000"/>
                </a:solidFill>
              </a:rPr>
              <a:t>23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). essay, Apache. Retrieved 2024,.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725C5-2B62-12B8-12A1-530A7927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65" y="2170031"/>
            <a:ext cx="8112775" cy="41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5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63E55-D86F-6527-574E-C265FEB9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A2B91-8A4E-2D01-59DD-A3A6E927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Was it valuable?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4045B-7A65-5D4A-A447-11FC89DD7424}"/>
              </a:ext>
            </a:extLst>
          </p:cNvPr>
          <p:cNvSpPr txBox="1"/>
          <p:nvPr/>
        </p:nvSpPr>
        <p:spPr>
          <a:xfrm>
            <a:off x="1350682" y="4870824"/>
            <a:ext cx="10005951" cy="145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9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Yes?</a:t>
            </a:r>
          </a:p>
        </p:txBody>
      </p:sp>
    </p:spTree>
    <p:extLst>
      <p:ext uri="{BB962C8B-B14F-4D97-AF65-F5344CB8AC3E}">
        <p14:creationId xmlns:p14="http://schemas.microsoft.com/office/powerpoint/2010/main" val="5656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5B35D-3A87-1669-5CFF-C69D6661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4800" b="1" i="0" u="none" strike="noStrike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  <a:endParaRPr lang="en-US" sz="4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lp">
            <a:extLst>
              <a:ext uri="{FF2B5EF4-FFF2-40B4-BE49-F238E27FC236}">
                <a16:creationId xmlns:a16="http://schemas.microsoft.com/office/drawing/2014/main" id="{2F40DD41-AF4A-1550-BB0C-55BA83F4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5C5B3-5245-E492-8216-9941F658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Project Overview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F982C73-DE1D-F1FC-5817-DAC6BFDBB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00198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FC5CF4-558B-493D-7685-DBB891DBFF5E}"/>
              </a:ext>
            </a:extLst>
          </p:cNvPr>
          <p:cNvSpPr txBox="1"/>
          <p:nvPr/>
        </p:nvSpPr>
        <p:spPr>
          <a:xfrm>
            <a:off x="-1215189" y="276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3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47EA8-083F-3D4A-7F82-B19FE4BF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Why This Project?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DA8A18C-CBB2-8B49-CFE0-3C473545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753221"/>
              </p:ext>
            </p:extLst>
          </p:nvPr>
        </p:nvGraphicFramePr>
        <p:xfrm>
          <a:off x="644056" y="2615979"/>
          <a:ext cx="596128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316369-6288-9C70-14A4-E6E54E8BD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23078"/>
              </p:ext>
            </p:extLst>
          </p:nvPr>
        </p:nvGraphicFramePr>
        <p:xfrm>
          <a:off x="6605337" y="3424058"/>
          <a:ext cx="5201025" cy="288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635">
                  <a:extLst>
                    <a:ext uri="{9D8B030D-6E8A-4147-A177-3AD203B41FA5}">
                      <a16:colId xmlns:a16="http://schemas.microsoft.com/office/drawing/2014/main" val="3932048187"/>
                    </a:ext>
                  </a:extLst>
                </a:gridCol>
                <a:gridCol w="727397">
                  <a:extLst>
                    <a:ext uri="{9D8B030D-6E8A-4147-A177-3AD203B41FA5}">
                      <a16:colId xmlns:a16="http://schemas.microsoft.com/office/drawing/2014/main" val="3189450081"/>
                    </a:ext>
                  </a:extLst>
                </a:gridCol>
                <a:gridCol w="1630993">
                  <a:extLst>
                    <a:ext uri="{9D8B030D-6E8A-4147-A177-3AD203B41FA5}">
                      <a16:colId xmlns:a16="http://schemas.microsoft.com/office/drawing/2014/main" val="606686809"/>
                    </a:ext>
                  </a:extLst>
                </a:gridCol>
              </a:tblGrid>
              <a:tr h="69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Model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Size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Re-executability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3881655443"/>
                  </a:ext>
                </a:extLst>
              </a:tr>
              <a:tr h="690513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llm4decompile-6.7b-v1.5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6.7B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45.40%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4265787784"/>
                  </a:ext>
                </a:extLst>
              </a:tr>
              <a:tr h="375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llm4decompile-1.3b-v2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1.3B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46.00%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723058449"/>
                  </a:ext>
                </a:extLst>
              </a:tr>
              <a:tr h="375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llm4decompile-6.7b-v2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6.7B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52.70%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3391418900"/>
                  </a:ext>
                </a:extLst>
              </a:tr>
              <a:tr h="375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llm4decompile-9b-v2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9B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64.90%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2490995210"/>
                  </a:ext>
                </a:extLst>
              </a:tr>
              <a:tr h="375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llm4decompile-22b-v2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22B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63.60%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12322" marR="12322" marT="12322" marB="0" anchor="b"/>
                </a:tc>
                <a:extLst>
                  <a:ext uri="{0D108BD9-81ED-4DB2-BD59-A6C34878D82A}">
                    <a16:rowId xmlns:a16="http://schemas.microsoft.com/office/drawing/2014/main" val="2241902287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F294B72-0ABF-6047-0BA9-AA6227789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717888"/>
              </p:ext>
            </p:extLst>
          </p:nvPr>
        </p:nvGraphicFramePr>
        <p:xfrm>
          <a:off x="6605337" y="2369979"/>
          <a:ext cx="5201025" cy="75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9768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68494-9AF7-314D-A2FA-B623E558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My Research Focus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1E985F0-6CDD-EFE8-4BCA-E2A4E4D61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909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79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8A8D0-1D7D-5378-1B36-2A0CAC75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3F2ABD-4FA9-7883-AEF7-CC4AD41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259A4DD-B86F-133B-6EFE-91E071DA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C83DB1-3FCE-DA1D-572A-040FDC3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CC4897-D6AB-09F1-DD91-9F5CB1C7F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14A7B-1571-D51D-7321-7045B9AF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How RAG Works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5" name="Picture 1" descr="RAG compared to LLM-onIy approaches &#10;Let's explore some of the benefits of RAG in more detail. &#10;LLM only &#10;Query &#10;LLM &#10;Output &#10;RAG Application &#10;Query &#10;Vector Database &#10;Checks Permissions &#10;Combined &#10;with &#10;Searches Permitted &#10;Data Sources &#10;Relevant Results &#10;Augmented Query &#10;Query + &#10;Relevant Results &#10;From Vector Database &#10;LLM &#10;Output &#10;Regularly Updated &#10;From Outside Sources ">
            <a:extLst>
              <a:ext uri="{FF2B5EF4-FFF2-40B4-BE49-F238E27FC236}">
                <a16:creationId xmlns:a16="http://schemas.microsoft.com/office/drawing/2014/main" id="{3EBF58B7-02CD-A433-7363-EA221097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259" y="2273574"/>
            <a:ext cx="4959603" cy="42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2014F3B-37F3-5B82-D681-136D8FCA6D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635243"/>
              </p:ext>
            </p:extLst>
          </p:nvPr>
        </p:nvGraphicFramePr>
        <p:xfrm>
          <a:off x="5783179" y="2518294"/>
          <a:ext cx="6098562" cy="393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A8EB31-67C0-CA8C-E13D-2B82D415B729}"/>
              </a:ext>
            </a:extLst>
          </p:cNvPr>
          <p:cNvSpPr txBox="1"/>
          <p:nvPr/>
        </p:nvSpPr>
        <p:spPr>
          <a:xfrm>
            <a:off x="310259" y="6453494"/>
            <a:ext cx="485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err="1">
                <a:solidFill>
                  <a:srgbClr val="000000"/>
                </a:solidFill>
                <a:effectLst/>
              </a:rPr>
              <a:t>DataBricks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. (n.d.). RAG compared to LLM only. In </a:t>
            </a:r>
            <a:r>
              <a:rPr lang="en-US" sz="800" b="0" i="1" u="none" strike="noStrike">
                <a:solidFill>
                  <a:srgbClr val="000000"/>
                </a:solidFill>
                <a:effectLst/>
              </a:rPr>
              <a:t>A Compact Guide to Retrieval Augmented Generation (RAG)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 (p. 12). essay, Apache. Retrieved 2024,. </a:t>
            </a:r>
          </a:p>
        </p:txBody>
      </p:sp>
    </p:spTree>
    <p:extLst>
      <p:ext uri="{BB962C8B-B14F-4D97-AF65-F5344CB8AC3E}">
        <p14:creationId xmlns:p14="http://schemas.microsoft.com/office/powerpoint/2010/main" val="41220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BF5E3-FDE6-D142-1B9D-DF6843BC6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3FED62D-BA59-D84A-A9F3-BC064D555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C2448F-08FA-800C-4400-63E9F7009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B46059-E64F-C8A7-90F4-5634F1447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0B56DC-C4C1-497E-1DBD-C8515FE53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EDF-8DC8-A2E6-E07A-C5719B5F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Impact on the Project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D0A3F-CC39-2FF5-3550-21F17AEC2EBF}"/>
              </a:ext>
            </a:extLst>
          </p:cNvPr>
          <p:cNvSpPr txBox="1"/>
          <p:nvPr/>
        </p:nvSpPr>
        <p:spPr>
          <a:xfrm>
            <a:off x="5657174" y="6224693"/>
            <a:ext cx="646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err="1">
                <a:solidFill>
                  <a:srgbClr val="000000"/>
                </a:solidFill>
                <a:effectLst/>
              </a:rPr>
              <a:t>DataBricks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. (n.d.). RAG compared to LLM only. In </a:t>
            </a:r>
            <a:r>
              <a:rPr lang="en-US" sz="800" b="0" i="1" u="none" strike="noStrike">
                <a:solidFill>
                  <a:srgbClr val="000000"/>
                </a:solidFill>
                <a:effectLst/>
              </a:rPr>
              <a:t>A Compact Guide to Retrieval Augmented Generation (RAG)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 (p. </a:t>
            </a:r>
            <a:r>
              <a:rPr lang="en-US" sz="800">
                <a:solidFill>
                  <a:srgbClr val="000000"/>
                </a:solidFill>
              </a:rPr>
              <a:t>23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). essay, Apache. Retrieved 2024,.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2288-4E29-97DE-C56B-13A79460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12" y="2921395"/>
            <a:ext cx="6581596" cy="3345173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9866A42-B035-7FEC-1ED2-05F35C3B7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880630"/>
              </p:ext>
            </p:extLst>
          </p:nvPr>
        </p:nvGraphicFramePr>
        <p:xfrm>
          <a:off x="382949" y="2273573"/>
          <a:ext cx="4947042" cy="439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94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03F3D-9FA0-2576-EFA8-D02C939A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Next Steps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4A5FDD1-4C6E-9400-46BC-CBDD88A05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94474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866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>
                                            <p:graphicEl>
                                              <a:dgm id="{F51D834D-B9A8-8541-A33D-F30AA523B1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51D834D-B9A8-8541-A33D-F30AA523B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>
                                            <p:graphicEl>
                                              <a:dgm id="{5B05B584-D242-D649-B4F0-4A62132B1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B05B584-D242-D649-B4F0-4A62132B1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04167E-6 -4.44444E-6 L 0.00078 0.215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>
                                            <p:graphicEl>
                                              <a:dgm id="{FC6D29A4-D35E-6D4E-B62A-8B046513E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7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04167E-6 -4.44444E-6 L -1.04167E-6 0.2159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>
                                            <p:graphicEl>
                                              <a:dgm id="{4C1D7571-132B-9547-AE2A-4891489A5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8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04167E-6 -4.44444E-6 L -1.04167E-6 0.21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>
                                            <p:graphicEl>
                                              <a:dgm id="{F51D834D-B9A8-8541-A33D-F30AA523B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04167E-6 -4.44444E-6 L -1.04167E-6 0.2159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>
                                            <p:graphicEl>
                                              <a:dgm id="{5B05B584-D242-D649-B4F0-4A62132B1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/>
        </p:bldSub>
      </p:bldGraphic>
      <p:bldGraphic spid="22" grpId="1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72B45-095E-E203-0F17-5F09D20F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7C38D6B-FB18-FA83-4A08-DF9A7C3D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198AC0-E7DF-1B04-D8AA-656252AB8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CFA4E3-A9E7-9D02-A05C-6BC2B89DE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2860A5-3B0E-7EB1-D8EC-CD749BB28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2B5FC-CB74-8883-1DEC-C0E172FE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Building RAG Pipeline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43CC1-B610-02B0-357B-35D845215D5D}"/>
              </a:ext>
            </a:extLst>
          </p:cNvPr>
          <p:cNvSpPr txBox="1"/>
          <p:nvPr/>
        </p:nvSpPr>
        <p:spPr>
          <a:xfrm>
            <a:off x="2981087" y="6345856"/>
            <a:ext cx="646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err="1">
                <a:solidFill>
                  <a:srgbClr val="000000"/>
                </a:solidFill>
                <a:effectLst/>
              </a:rPr>
              <a:t>DataBricks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. (n.d.). RAG compared to LLM only. In </a:t>
            </a:r>
            <a:r>
              <a:rPr lang="en-US" sz="800" b="0" i="1" u="none" strike="noStrike">
                <a:solidFill>
                  <a:srgbClr val="000000"/>
                </a:solidFill>
                <a:effectLst/>
              </a:rPr>
              <a:t>A Compact Guide to Retrieval Augmented Generation (RAG)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 (p. </a:t>
            </a:r>
            <a:r>
              <a:rPr lang="en-US" sz="800">
                <a:solidFill>
                  <a:srgbClr val="000000"/>
                </a:solidFill>
              </a:rPr>
              <a:t>23</a:t>
            </a:r>
            <a:r>
              <a:rPr lang="en-US" sz="800" b="0" i="0" u="none" strike="noStrike">
                <a:solidFill>
                  <a:srgbClr val="000000"/>
                </a:solidFill>
                <a:effectLst/>
              </a:rPr>
              <a:t>). essay, Apache. Retrieved 2024,.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176FB-24A9-A517-1197-2CE511CC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65" y="2170031"/>
            <a:ext cx="8112775" cy="41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2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CC4AF-E454-7C22-9724-530ACA91C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F1B32E9-7F73-745D-258E-2E097B829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7CF1F4-ECBC-18B1-6680-1C0F096CA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4B907D-E81C-C0A8-9D1A-6E9945F14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B24707-9B30-57F5-E083-C72BE7D7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F4D0-BE9F-DFA6-516E-29977435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Build the RAG Database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9CF8CC2-2529-3D79-9E72-F51644D1C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198791"/>
              </p:ext>
            </p:extLst>
          </p:nvPr>
        </p:nvGraphicFramePr>
        <p:xfrm>
          <a:off x="214184" y="3220995"/>
          <a:ext cx="11697729" cy="20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251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>
                                            <p:graphicEl>
                                              <a:dgm id="{C24AAC51-2065-CB47-89F2-2374581E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graphicEl>
                                              <a:dgm id="{254F8D71-70BD-4145-9091-E11DF94F3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>
                                            <p:graphicEl>
                                              <a:dgm id="{C4877144-431E-FF44-81E2-31F58747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>
                                            <p:graphicEl>
                                              <a:dgm id="{DEDF821E-6DBA-C446-8477-9EB06DA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>
                                            <p:graphicEl>
                                              <a:dgm id="{9EC1CE56-A9DA-CA4C-9E7C-FBD68AF06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>
                                            <p:graphicEl>
                                              <a:dgm id="{D891FBE9-0AF8-6944-907C-2064C48F1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>
                                            <p:graphicEl>
                                              <a:dgm id="{63CCCC0B-F232-FB47-AD48-1AB74C758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>
                                            <p:graphicEl>
                                              <a:dgm id="{C5991B79-1153-A546-A4DA-770B9576D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>
                                            <p:graphicEl>
                                              <a:dgm id="{011FE961-1242-CB42-B76E-7728FC36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4.375E-6 -0.4497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>
                                            <p:graphicEl>
                                              <a:dgm id="{CF09F47B-39D9-904A-9694-87012EB9C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Macintosh PowerPoint</Application>
  <PresentationFormat>Widescreen</PresentationFormat>
  <Paragraphs>147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Helvetica</vt:lpstr>
      <vt:lpstr>Office Theme</vt:lpstr>
      <vt:lpstr>Ghidra-LLM: Large Language Models for Static Reverse Engineering</vt:lpstr>
      <vt:lpstr>Project Overview</vt:lpstr>
      <vt:lpstr>Why This Project?</vt:lpstr>
      <vt:lpstr>My Research Focus</vt:lpstr>
      <vt:lpstr>How RAG Works</vt:lpstr>
      <vt:lpstr>Impact on the Project</vt:lpstr>
      <vt:lpstr>Next Steps</vt:lpstr>
      <vt:lpstr>Building RAG Pipeline</vt:lpstr>
      <vt:lpstr>Build the RAG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RAG Pipeline</vt:lpstr>
      <vt:lpstr>Was it valuable?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Rockwell</dc:creator>
  <cp:lastModifiedBy>Justin Andrew Rockwell</cp:lastModifiedBy>
  <cp:revision>1</cp:revision>
  <dcterms:created xsi:type="dcterms:W3CDTF">2024-10-19T12:35:16Z</dcterms:created>
  <dcterms:modified xsi:type="dcterms:W3CDTF">2024-12-02T16:01:55Z</dcterms:modified>
</cp:coreProperties>
</file>